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435" r:id="rId5"/>
    <p:sldId id="442" r:id="rId6"/>
    <p:sldId id="444" r:id="rId7"/>
    <p:sldId id="260" r:id="rId8"/>
    <p:sldId id="445" r:id="rId9"/>
    <p:sldId id="266" r:id="rId10"/>
    <p:sldId id="400" r:id="rId11"/>
    <p:sldId id="455" r:id="rId12"/>
    <p:sldId id="401" r:id="rId13"/>
    <p:sldId id="448" r:id="rId14"/>
    <p:sldId id="450" r:id="rId15"/>
    <p:sldId id="449" r:id="rId16"/>
    <p:sldId id="447" r:id="rId17"/>
    <p:sldId id="451" r:id="rId18"/>
    <p:sldId id="402" r:id="rId19"/>
    <p:sldId id="446" r:id="rId20"/>
    <p:sldId id="454" r:id="rId21"/>
    <p:sldId id="452" r:id="rId22"/>
    <p:sldId id="4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C6BAA-083B-4042-AC43-BC110571225B}" v="2" dt="2022-09-22T16:22:43.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27395" autoAdjust="0"/>
  </p:normalViewPr>
  <p:slideViewPr>
    <p:cSldViewPr snapToGrid="0">
      <p:cViewPr varScale="1">
        <p:scale>
          <a:sx n="19" d="100"/>
          <a:sy n="19" d="100"/>
        </p:scale>
        <p:origin x="1716" y="24"/>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Wellfair-Priest - Stanchester Academy" userId="7ab72385-5b27-4dd2-a521-57759c76b26a" providerId="ADAL" clId="{69561F13-186F-4C21-895A-771E573ABAED}"/>
    <pc:docChg chg="custSel modSld">
      <pc:chgData name="Rachel Wellfair-Priest - Stanchester Academy" userId="7ab72385-5b27-4dd2-a521-57759c76b26a" providerId="ADAL" clId="{69561F13-186F-4C21-895A-771E573ABAED}" dt="2022-09-23T06:43:54.225" v="324" actId="20577"/>
      <pc:docMkLst>
        <pc:docMk/>
      </pc:docMkLst>
      <pc:sldChg chg="modNotesTx">
        <pc:chgData name="Rachel Wellfair-Priest - Stanchester Academy" userId="7ab72385-5b27-4dd2-a521-57759c76b26a" providerId="ADAL" clId="{69561F13-186F-4C21-895A-771E573ABAED}" dt="2022-09-23T06:42:52.147" v="243" actId="20577"/>
        <pc:sldMkLst>
          <pc:docMk/>
          <pc:sldMk cId="3310756264" sldId="260"/>
        </pc:sldMkLst>
      </pc:sldChg>
      <pc:sldChg chg="modNotesTx">
        <pc:chgData name="Rachel Wellfair-Priest - Stanchester Academy" userId="7ab72385-5b27-4dd2-a521-57759c76b26a" providerId="ADAL" clId="{69561F13-186F-4C21-895A-771E573ABAED}" dt="2022-09-23T06:43:10.200" v="248" actId="313"/>
        <pc:sldMkLst>
          <pc:docMk/>
          <pc:sldMk cId="3093312961" sldId="266"/>
        </pc:sldMkLst>
      </pc:sldChg>
      <pc:sldChg chg="modNotesTx">
        <pc:chgData name="Rachel Wellfair-Priest - Stanchester Academy" userId="7ab72385-5b27-4dd2-a521-57759c76b26a" providerId="ADAL" clId="{69561F13-186F-4C21-895A-771E573ABAED}" dt="2022-09-23T06:43:23.172" v="277" actId="20577"/>
        <pc:sldMkLst>
          <pc:docMk/>
          <pc:sldMk cId="1148396546" sldId="400"/>
        </pc:sldMkLst>
      </pc:sldChg>
      <pc:sldChg chg="modNotesTx">
        <pc:chgData name="Rachel Wellfair-Priest - Stanchester Academy" userId="7ab72385-5b27-4dd2-a521-57759c76b26a" providerId="ADAL" clId="{69561F13-186F-4C21-895A-771E573ABAED}" dt="2022-09-23T06:41:24.567" v="0" actId="20577"/>
        <pc:sldMkLst>
          <pc:docMk/>
          <pc:sldMk cId="3308708717" sldId="444"/>
        </pc:sldMkLst>
      </pc:sldChg>
      <pc:sldChg chg="modNotesTx">
        <pc:chgData name="Rachel Wellfair-Priest - Stanchester Academy" userId="7ab72385-5b27-4dd2-a521-57759c76b26a" providerId="ADAL" clId="{69561F13-186F-4C21-895A-771E573ABAED}" dt="2022-09-23T06:42:56.129" v="244" actId="20577"/>
        <pc:sldMkLst>
          <pc:docMk/>
          <pc:sldMk cId="2249928015" sldId="445"/>
        </pc:sldMkLst>
      </pc:sldChg>
      <pc:sldChg chg="modNotesTx">
        <pc:chgData name="Rachel Wellfair-Priest - Stanchester Academy" userId="7ab72385-5b27-4dd2-a521-57759c76b26a" providerId="ADAL" clId="{69561F13-186F-4C21-895A-771E573ABAED}" dt="2022-09-23T06:43:54.225" v="324" actId="20577"/>
        <pc:sldMkLst>
          <pc:docMk/>
          <pc:sldMk cId="2026876153" sldId="454"/>
        </pc:sldMkLst>
      </pc:sldChg>
    </pc:docChg>
  </pc:docChgLst>
  <pc:docChgLst>
    <pc:chgData name="Rachel Wellfair-Priest - Stanchester Academy" userId="S::rachel.wellfair@stanchester.co.uk::7ab72385-5b27-4dd2-a521-57759c76b26a" providerId="AD" clId="Web-{966CBD28-2AEF-5EED-611C-90C0DE602091}"/>
    <pc:docChg chg="addSld delSld modSld">
      <pc:chgData name="Rachel Wellfair-Priest - Stanchester Academy" userId="S::rachel.wellfair@stanchester.co.uk::7ab72385-5b27-4dd2-a521-57759c76b26a" providerId="AD" clId="Web-{966CBD28-2AEF-5EED-611C-90C0DE602091}" dt="2022-09-21T19:27:53.836" v="360"/>
      <pc:docMkLst>
        <pc:docMk/>
      </pc:docMkLst>
      <pc:sldChg chg="modSp">
        <pc:chgData name="Rachel Wellfair-Priest - Stanchester Academy" userId="S::rachel.wellfair@stanchester.co.uk::7ab72385-5b27-4dd2-a521-57759c76b26a" providerId="AD" clId="Web-{966CBD28-2AEF-5EED-611C-90C0DE602091}" dt="2022-09-21T19:19:46.338" v="313" actId="1076"/>
        <pc:sldMkLst>
          <pc:docMk/>
          <pc:sldMk cId="2707041675" sldId="401"/>
        </pc:sldMkLst>
        <pc:spChg chg="mod">
          <ac:chgData name="Rachel Wellfair-Priest - Stanchester Academy" userId="S::rachel.wellfair@stanchester.co.uk::7ab72385-5b27-4dd2-a521-57759c76b26a" providerId="AD" clId="Web-{966CBD28-2AEF-5EED-611C-90C0DE602091}" dt="2022-09-21T19:19:46.338" v="313" actId="1076"/>
          <ac:spMkLst>
            <pc:docMk/>
            <pc:sldMk cId="2707041675" sldId="401"/>
            <ac:spMk id="6" creationId="{D6DFBB0D-C880-C307-0E72-E18EDA88F274}"/>
          </ac:spMkLst>
        </pc:spChg>
      </pc:sldChg>
      <pc:sldChg chg="modSp">
        <pc:chgData name="Rachel Wellfair-Priest - Stanchester Academy" userId="S::rachel.wellfair@stanchester.co.uk::7ab72385-5b27-4dd2-a521-57759c76b26a" providerId="AD" clId="Web-{966CBD28-2AEF-5EED-611C-90C0DE602091}" dt="2022-09-21T19:17:00.661" v="305" actId="20577"/>
        <pc:sldMkLst>
          <pc:docMk/>
          <pc:sldMk cId="2539621065" sldId="446"/>
        </pc:sldMkLst>
        <pc:spChg chg="mod">
          <ac:chgData name="Rachel Wellfair-Priest - Stanchester Academy" userId="S::rachel.wellfair@stanchester.co.uk::7ab72385-5b27-4dd2-a521-57759c76b26a" providerId="AD" clId="Web-{966CBD28-2AEF-5EED-611C-90C0DE602091}" dt="2022-09-21T19:17:00.661" v="305" actId="20577"/>
          <ac:spMkLst>
            <pc:docMk/>
            <pc:sldMk cId="2539621065" sldId="446"/>
            <ac:spMk id="3" creationId="{97843FAD-E135-E143-5D98-ABF45FEF7D9C}"/>
          </ac:spMkLst>
        </pc:spChg>
      </pc:sldChg>
      <pc:sldChg chg="modSp">
        <pc:chgData name="Rachel Wellfair-Priest - Stanchester Academy" userId="S::rachel.wellfair@stanchester.co.uk::7ab72385-5b27-4dd2-a521-57759c76b26a" providerId="AD" clId="Web-{966CBD28-2AEF-5EED-611C-90C0DE602091}" dt="2022-09-21T18:57:46.003" v="35" actId="20577"/>
        <pc:sldMkLst>
          <pc:docMk/>
          <pc:sldMk cId="3906669308" sldId="448"/>
        </pc:sldMkLst>
        <pc:spChg chg="mod">
          <ac:chgData name="Rachel Wellfair-Priest - Stanchester Academy" userId="S::rachel.wellfair@stanchester.co.uk::7ab72385-5b27-4dd2-a521-57759c76b26a" providerId="AD" clId="Web-{966CBD28-2AEF-5EED-611C-90C0DE602091}" dt="2022-09-21T18:57:46.003" v="35" actId="20577"/>
          <ac:spMkLst>
            <pc:docMk/>
            <pc:sldMk cId="3906669308" sldId="448"/>
            <ac:spMk id="6" creationId="{D6DFBB0D-C880-C307-0E72-E18EDA88F274}"/>
          </ac:spMkLst>
        </pc:spChg>
      </pc:sldChg>
      <pc:sldChg chg="modSp add replId">
        <pc:chgData name="Rachel Wellfair-Priest - Stanchester Academy" userId="S::rachel.wellfair@stanchester.co.uk::7ab72385-5b27-4dd2-a521-57759c76b26a" providerId="AD" clId="Web-{966CBD28-2AEF-5EED-611C-90C0DE602091}" dt="2022-09-21T19:20:52.402" v="315" actId="20577"/>
        <pc:sldMkLst>
          <pc:docMk/>
          <pc:sldMk cId="2261356980" sldId="450"/>
        </pc:sldMkLst>
        <pc:spChg chg="mod">
          <ac:chgData name="Rachel Wellfair-Priest - Stanchester Academy" userId="S::rachel.wellfair@stanchester.co.uk::7ab72385-5b27-4dd2-a521-57759c76b26a" providerId="AD" clId="Web-{966CBD28-2AEF-5EED-611C-90C0DE602091}" dt="2022-09-21T19:20:52.402" v="315" actId="20577"/>
          <ac:spMkLst>
            <pc:docMk/>
            <pc:sldMk cId="2261356980" sldId="450"/>
            <ac:spMk id="6" creationId="{D6DFBB0D-C880-C307-0E72-E18EDA88F274}"/>
          </ac:spMkLst>
        </pc:spChg>
      </pc:sldChg>
      <pc:sldChg chg="modSp del">
        <pc:chgData name="Rachel Wellfair-Priest - Stanchester Academy" userId="S::rachel.wellfair@stanchester.co.uk::7ab72385-5b27-4dd2-a521-57759c76b26a" providerId="AD" clId="Web-{966CBD28-2AEF-5EED-611C-90C0DE602091}" dt="2022-09-21T18:14:54.793" v="18"/>
        <pc:sldMkLst>
          <pc:docMk/>
          <pc:sldMk cId="2754297118" sldId="450"/>
        </pc:sldMkLst>
        <pc:spChg chg="mod">
          <ac:chgData name="Rachel Wellfair-Priest - Stanchester Academy" userId="S::rachel.wellfair@stanchester.co.uk::7ab72385-5b27-4dd2-a521-57759c76b26a" providerId="AD" clId="Web-{966CBD28-2AEF-5EED-611C-90C0DE602091}" dt="2022-09-21T18:06:14.032" v="17" actId="20577"/>
          <ac:spMkLst>
            <pc:docMk/>
            <pc:sldMk cId="2754297118" sldId="450"/>
            <ac:spMk id="6" creationId="{D6DFBB0D-C880-C307-0E72-E18EDA88F274}"/>
          </ac:spMkLst>
        </pc:spChg>
      </pc:sldChg>
      <pc:sldChg chg="addSp delSp modSp add replId delAnim">
        <pc:chgData name="Rachel Wellfair-Priest - Stanchester Academy" userId="S::rachel.wellfair@stanchester.co.uk::7ab72385-5b27-4dd2-a521-57759c76b26a" providerId="AD" clId="Web-{966CBD28-2AEF-5EED-611C-90C0DE602091}" dt="2022-09-21T19:02:07.182" v="198" actId="20577"/>
        <pc:sldMkLst>
          <pc:docMk/>
          <pc:sldMk cId="773180109" sldId="451"/>
        </pc:sldMkLst>
        <pc:spChg chg="mod">
          <ac:chgData name="Rachel Wellfair-Priest - Stanchester Academy" userId="S::rachel.wellfair@stanchester.co.uk::7ab72385-5b27-4dd2-a521-57759c76b26a" providerId="AD" clId="Web-{966CBD28-2AEF-5EED-611C-90C0DE602091}" dt="2022-09-21T18:59:46.865" v="123" actId="20577"/>
          <ac:spMkLst>
            <pc:docMk/>
            <pc:sldMk cId="773180109" sldId="451"/>
            <ac:spMk id="2" creationId="{9EC45DBF-9E28-7078-1FBF-44A53EFA93F3}"/>
          </ac:spMkLst>
        </pc:spChg>
        <pc:spChg chg="del">
          <ac:chgData name="Rachel Wellfair-Priest - Stanchester Academy" userId="S::rachel.wellfair@stanchester.co.uk::7ab72385-5b27-4dd2-a521-57759c76b26a" providerId="AD" clId="Web-{966CBD28-2AEF-5EED-611C-90C0DE602091}" dt="2022-09-21T18:59:49.928" v="134"/>
          <ac:spMkLst>
            <pc:docMk/>
            <pc:sldMk cId="773180109" sldId="451"/>
            <ac:spMk id="3" creationId="{32BE69CC-4014-1CB1-6F9B-048C939C7295}"/>
          </ac:spMkLst>
        </pc:spChg>
        <pc:spChg chg="add mod">
          <ac:chgData name="Rachel Wellfair-Priest - Stanchester Academy" userId="S::rachel.wellfair@stanchester.co.uk::7ab72385-5b27-4dd2-a521-57759c76b26a" providerId="AD" clId="Web-{966CBD28-2AEF-5EED-611C-90C0DE602091}" dt="2022-09-21T19:02:07.182" v="198" actId="20577"/>
          <ac:spMkLst>
            <pc:docMk/>
            <pc:sldMk cId="773180109" sldId="451"/>
            <ac:spMk id="4" creationId="{7948AB54-8EDE-A936-0AEA-AAF5ED7CA858}"/>
          </ac:spMkLst>
        </pc:spChg>
        <pc:spChg chg="del">
          <ac:chgData name="Rachel Wellfair-Priest - Stanchester Academy" userId="S::rachel.wellfair@stanchester.co.uk::7ab72385-5b27-4dd2-a521-57759c76b26a" providerId="AD" clId="Web-{966CBD28-2AEF-5EED-611C-90C0DE602091}" dt="2022-09-21T18:59:49.928" v="125"/>
          <ac:spMkLst>
            <pc:docMk/>
            <pc:sldMk cId="773180109" sldId="451"/>
            <ac:spMk id="5" creationId="{246A7E44-D4A0-B58B-1C83-92E2930DF2EA}"/>
          </ac:spMkLst>
        </pc:spChg>
        <pc:spChg chg="del">
          <ac:chgData name="Rachel Wellfair-Priest - Stanchester Academy" userId="S::rachel.wellfair@stanchester.co.uk::7ab72385-5b27-4dd2-a521-57759c76b26a" providerId="AD" clId="Web-{966CBD28-2AEF-5EED-611C-90C0DE602091}" dt="2022-09-21T18:59:49.912" v="124"/>
          <ac:spMkLst>
            <pc:docMk/>
            <pc:sldMk cId="773180109" sldId="451"/>
            <ac:spMk id="7" creationId="{A3B074EE-47AB-C0D2-6EBA-EC848BE43828}"/>
          </ac:spMkLst>
        </pc:spChg>
        <pc:spChg chg="del">
          <ac:chgData name="Rachel Wellfair-Priest - Stanchester Academy" userId="S::rachel.wellfair@stanchester.co.uk::7ab72385-5b27-4dd2-a521-57759c76b26a" providerId="AD" clId="Web-{966CBD28-2AEF-5EED-611C-90C0DE602091}" dt="2022-09-21T18:59:49.928" v="133"/>
          <ac:spMkLst>
            <pc:docMk/>
            <pc:sldMk cId="773180109" sldId="451"/>
            <ac:spMk id="9" creationId="{704AA918-9B37-4928-E29A-E1F984C903A0}"/>
          </ac:spMkLst>
        </pc:spChg>
        <pc:spChg chg="del">
          <ac:chgData name="Rachel Wellfair-Priest - Stanchester Academy" userId="S::rachel.wellfair@stanchester.co.uk::7ab72385-5b27-4dd2-a521-57759c76b26a" providerId="AD" clId="Web-{966CBD28-2AEF-5EED-611C-90C0DE602091}" dt="2022-09-21T18:59:49.928" v="132"/>
          <ac:spMkLst>
            <pc:docMk/>
            <pc:sldMk cId="773180109" sldId="451"/>
            <ac:spMk id="10" creationId="{52F817E3-B5E3-242D-C633-3BBF3FFACC4C}"/>
          </ac:spMkLst>
        </pc:spChg>
        <pc:spChg chg="del">
          <ac:chgData name="Rachel Wellfair-Priest - Stanchester Academy" userId="S::rachel.wellfair@stanchester.co.uk::7ab72385-5b27-4dd2-a521-57759c76b26a" providerId="AD" clId="Web-{966CBD28-2AEF-5EED-611C-90C0DE602091}" dt="2022-09-21T18:59:49.928" v="131"/>
          <ac:spMkLst>
            <pc:docMk/>
            <pc:sldMk cId="773180109" sldId="451"/>
            <ac:spMk id="11" creationId="{E8E9AF2B-F672-1BA6-180C-815A545581A3}"/>
          </ac:spMkLst>
        </pc:spChg>
        <pc:spChg chg="del">
          <ac:chgData name="Rachel Wellfair-Priest - Stanchester Academy" userId="S::rachel.wellfair@stanchester.co.uk::7ab72385-5b27-4dd2-a521-57759c76b26a" providerId="AD" clId="Web-{966CBD28-2AEF-5EED-611C-90C0DE602091}" dt="2022-09-21T18:59:49.928" v="130"/>
          <ac:spMkLst>
            <pc:docMk/>
            <pc:sldMk cId="773180109" sldId="451"/>
            <ac:spMk id="12" creationId="{09CC6B84-86B2-3FED-8006-62E5FE78AE23}"/>
          </ac:spMkLst>
        </pc:spChg>
        <pc:spChg chg="del">
          <ac:chgData name="Rachel Wellfair-Priest - Stanchester Academy" userId="S::rachel.wellfair@stanchester.co.uk::7ab72385-5b27-4dd2-a521-57759c76b26a" providerId="AD" clId="Web-{966CBD28-2AEF-5EED-611C-90C0DE602091}" dt="2022-09-21T18:59:49.928" v="129"/>
          <ac:spMkLst>
            <pc:docMk/>
            <pc:sldMk cId="773180109" sldId="451"/>
            <ac:spMk id="13" creationId="{BB072A96-EA13-E8A8-85F1-B8E4C7DFC063}"/>
          </ac:spMkLst>
        </pc:spChg>
        <pc:spChg chg="del">
          <ac:chgData name="Rachel Wellfair-Priest - Stanchester Academy" userId="S::rachel.wellfair@stanchester.co.uk::7ab72385-5b27-4dd2-a521-57759c76b26a" providerId="AD" clId="Web-{966CBD28-2AEF-5EED-611C-90C0DE602091}" dt="2022-09-21T18:59:49.928" v="128"/>
          <ac:spMkLst>
            <pc:docMk/>
            <pc:sldMk cId="773180109" sldId="451"/>
            <ac:spMk id="14" creationId="{4FD34151-E183-55A4-3FF5-91B947876B1E}"/>
          </ac:spMkLst>
        </pc:spChg>
        <pc:spChg chg="del">
          <ac:chgData name="Rachel Wellfair-Priest - Stanchester Academy" userId="S::rachel.wellfair@stanchester.co.uk::7ab72385-5b27-4dd2-a521-57759c76b26a" providerId="AD" clId="Web-{966CBD28-2AEF-5EED-611C-90C0DE602091}" dt="2022-09-21T18:59:49.928" v="127"/>
          <ac:spMkLst>
            <pc:docMk/>
            <pc:sldMk cId="773180109" sldId="451"/>
            <ac:spMk id="15" creationId="{BCFA86BC-739F-3E4F-EF6B-6728F95FA599}"/>
          </ac:spMkLst>
        </pc:spChg>
        <pc:spChg chg="del">
          <ac:chgData name="Rachel Wellfair-Priest - Stanchester Academy" userId="S::rachel.wellfair@stanchester.co.uk::7ab72385-5b27-4dd2-a521-57759c76b26a" providerId="AD" clId="Web-{966CBD28-2AEF-5EED-611C-90C0DE602091}" dt="2022-09-21T18:59:49.928" v="126"/>
          <ac:spMkLst>
            <pc:docMk/>
            <pc:sldMk cId="773180109" sldId="451"/>
            <ac:spMk id="16" creationId="{2752F569-0604-C88C-170F-C262FC7D9B76}"/>
          </ac:spMkLst>
        </pc:spChg>
      </pc:sldChg>
      <pc:sldChg chg="addSp delSp modSp new">
        <pc:chgData name="Rachel Wellfair-Priest - Stanchester Academy" userId="S::rachel.wellfair@stanchester.co.uk::7ab72385-5b27-4dd2-a521-57759c76b26a" providerId="AD" clId="Web-{966CBD28-2AEF-5EED-611C-90C0DE602091}" dt="2022-09-21T19:24:14.970" v="348" actId="20577"/>
        <pc:sldMkLst>
          <pc:docMk/>
          <pc:sldMk cId="1209572907" sldId="452"/>
        </pc:sldMkLst>
        <pc:spChg chg="mod">
          <ac:chgData name="Rachel Wellfair-Priest - Stanchester Academy" userId="S::rachel.wellfair@stanchester.co.uk::7ab72385-5b27-4dd2-a521-57759c76b26a" providerId="AD" clId="Web-{966CBD28-2AEF-5EED-611C-90C0DE602091}" dt="2022-09-21T19:24:14.970" v="348" actId="20577"/>
          <ac:spMkLst>
            <pc:docMk/>
            <pc:sldMk cId="1209572907" sldId="452"/>
            <ac:spMk id="2" creationId="{6C8B151B-0571-3A79-8B2D-CF82CBA659DD}"/>
          </ac:spMkLst>
        </pc:spChg>
        <pc:spChg chg="del">
          <ac:chgData name="Rachel Wellfair-Priest - Stanchester Academy" userId="S::rachel.wellfair@stanchester.co.uk::7ab72385-5b27-4dd2-a521-57759c76b26a" providerId="AD" clId="Web-{966CBD28-2AEF-5EED-611C-90C0DE602091}" dt="2022-09-21T19:22:31.280" v="317"/>
          <ac:spMkLst>
            <pc:docMk/>
            <pc:sldMk cId="1209572907" sldId="452"/>
            <ac:spMk id="3" creationId="{CCD6CF95-E896-25FB-F099-D5FAEF0C4584}"/>
          </ac:spMkLst>
        </pc:spChg>
        <pc:picChg chg="add mod ord modCrop">
          <ac:chgData name="Rachel Wellfair-Priest - Stanchester Academy" userId="S::rachel.wellfair@stanchester.co.uk::7ab72385-5b27-4dd2-a521-57759c76b26a" providerId="AD" clId="Web-{966CBD28-2AEF-5EED-611C-90C0DE602091}" dt="2022-09-21T19:22:58.234" v="330" actId="1076"/>
          <ac:picMkLst>
            <pc:docMk/>
            <pc:sldMk cId="1209572907" sldId="452"/>
            <ac:picMk id="4" creationId="{AA6F338B-9FC1-5E07-6E02-B80E1615C873}"/>
          </ac:picMkLst>
        </pc:picChg>
      </pc:sldChg>
      <pc:sldChg chg="addSp delSp modSp new">
        <pc:chgData name="Rachel Wellfair-Priest - Stanchester Academy" userId="S::rachel.wellfair@stanchester.co.uk::7ab72385-5b27-4dd2-a521-57759c76b26a" providerId="AD" clId="Web-{966CBD28-2AEF-5EED-611C-90C0DE602091}" dt="2022-09-21T19:24:19.189" v="352" actId="20577"/>
        <pc:sldMkLst>
          <pc:docMk/>
          <pc:sldMk cId="4092217465" sldId="453"/>
        </pc:sldMkLst>
        <pc:spChg chg="mod">
          <ac:chgData name="Rachel Wellfair-Priest - Stanchester Academy" userId="S::rachel.wellfair@stanchester.co.uk::7ab72385-5b27-4dd2-a521-57759c76b26a" providerId="AD" clId="Web-{966CBD28-2AEF-5EED-611C-90C0DE602091}" dt="2022-09-21T19:24:19.189" v="352" actId="20577"/>
          <ac:spMkLst>
            <pc:docMk/>
            <pc:sldMk cId="4092217465" sldId="453"/>
            <ac:spMk id="2" creationId="{5D831E3D-C4E5-E913-B21D-566B400C041F}"/>
          </ac:spMkLst>
        </pc:spChg>
        <pc:spChg chg="del">
          <ac:chgData name="Rachel Wellfair-Priest - Stanchester Academy" userId="S::rachel.wellfair@stanchester.co.uk::7ab72385-5b27-4dd2-a521-57759c76b26a" providerId="AD" clId="Web-{966CBD28-2AEF-5EED-611C-90C0DE602091}" dt="2022-09-21T19:23:42.969" v="332"/>
          <ac:spMkLst>
            <pc:docMk/>
            <pc:sldMk cId="4092217465" sldId="453"/>
            <ac:spMk id="3" creationId="{D34D8C38-4EFB-370F-5322-918BCF04457D}"/>
          </ac:spMkLst>
        </pc:spChg>
        <pc:picChg chg="add mod ord modCrop">
          <ac:chgData name="Rachel Wellfair-Priest - Stanchester Academy" userId="S::rachel.wellfair@stanchester.co.uk::7ab72385-5b27-4dd2-a521-57759c76b26a" providerId="AD" clId="Web-{966CBD28-2AEF-5EED-611C-90C0DE602091}" dt="2022-09-21T19:23:59.986" v="338" actId="1076"/>
          <ac:picMkLst>
            <pc:docMk/>
            <pc:sldMk cId="4092217465" sldId="453"/>
            <ac:picMk id="4" creationId="{63BE1A55-1F85-AA7B-4426-B4495FC0780F}"/>
          </ac:picMkLst>
        </pc:picChg>
      </pc:sldChg>
      <pc:sldChg chg="addSp modSp new">
        <pc:chgData name="Rachel Wellfair-Priest - Stanchester Academy" userId="S::rachel.wellfair@stanchester.co.uk::7ab72385-5b27-4dd2-a521-57759c76b26a" providerId="AD" clId="Web-{966CBD28-2AEF-5EED-611C-90C0DE602091}" dt="2022-09-21T19:24:44.878" v="359" actId="1076"/>
        <pc:sldMkLst>
          <pc:docMk/>
          <pc:sldMk cId="2026876153" sldId="454"/>
        </pc:sldMkLst>
        <pc:spChg chg="mod">
          <ac:chgData name="Rachel Wellfair-Priest - Stanchester Academy" userId="S::rachel.wellfair@stanchester.co.uk::7ab72385-5b27-4dd2-a521-57759c76b26a" providerId="AD" clId="Web-{966CBD28-2AEF-5EED-611C-90C0DE602091}" dt="2022-09-21T19:24:39.424" v="355" actId="20577"/>
          <ac:spMkLst>
            <pc:docMk/>
            <pc:sldMk cId="2026876153" sldId="454"/>
            <ac:spMk id="2" creationId="{67060FCA-8462-164B-1CD7-53E509B8E313}"/>
          </ac:spMkLst>
        </pc:spChg>
        <pc:spChg chg="add mod">
          <ac:chgData name="Rachel Wellfair-Priest - Stanchester Academy" userId="S::rachel.wellfair@stanchester.co.uk::7ab72385-5b27-4dd2-a521-57759c76b26a" providerId="AD" clId="Web-{966CBD28-2AEF-5EED-611C-90C0DE602091}" dt="2022-09-21T19:24:44.878" v="359" actId="1076"/>
          <ac:spMkLst>
            <pc:docMk/>
            <pc:sldMk cId="2026876153" sldId="454"/>
            <ac:spMk id="4" creationId="{71E1ADE8-DED2-8F08-FDEB-DB5BCAAD3DC3}"/>
          </ac:spMkLst>
        </pc:spChg>
      </pc:sldChg>
      <pc:sldChg chg="add">
        <pc:chgData name="Rachel Wellfair-Priest - Stanchester Academy" userId="S::rachel.wellfair@stanchester.co.uk::7ab72385-5b27-4dd2-a521-57759c76b26a" providerId="AD" clId="Web-{966CBD28-2AEF-5EED-611C-90C0DE602091}" dt="2022-09-21T19:27:53.836" v="360"/>
        <pc:sldMkLst>
          <pc:docMk/>
          <pc:sldMk cId="2356024484" sldId="455"/>
        </pc:sldMkLst>
      </pc:sldChg>
    </pc:docChg>
  </pc:docChgLst>
  <pc:docChgLst>
    <pc:chgData name="Rachel Wellfair-Priest - Stanchester Academy" userId="7ab72385-5b27-4dd2-a521-57759c76b26a" providerId="ADAL" clId="{B36A074E-8AFB-43E2-9555-58A45CBE6998}"/>
    <pc:docChg chg="custSel addSld delSld modSld sldOrd">
      <pc:chgData name="Rachel Wellfair-Priest - Stanchester Academy" userId="7ab72385-5b27-4dd2-a521-57759c76b26a" providerId="ADAL" clId="{B36A074E-8AFB-43E2-9555-58A45CBE6998}" dt="2022-09-21T21:29:39.317" v="1405"/>
      <pc:docMkLst>
        <pc:docMk/>
      </pc:docMkLst>
      <pc:sldChg chg="del">
        <pc:chgData name="Rachel Wellfair-Priest - Stanchester Academy" userId="7ab72385-5b27-4dd2-a521-57759c76b26a" providerId="ADAL" clId="{B36A074E-8AFB-43E2-9555-58A45CBE6998}" dt="2022-09-19T09:49:41.656" v="43" actId="47"/>
        <pc:sldMkLst>
          <pc:docMk/>
          <pc:sldMk cId="2772561322" sldId="258"/>
        </pc:sldMkLst>
      </pc:sldChg>
      <pc:sldChg chg="addSp modSp mod modAnim">
        <pc:chgData name="Rachel Wellfair-Priest - Stanchester Academy" userId="7ab72385-5b27-4dd2-a521-57759c76b26a" providerId="ADAL" clId="{B36A074E-8AFB-43E2-9555-58A45CBE6998}" dt="2022-09-21T21:07:39.184" v="1349"/>
        <pc:sldMkLst>
          <pc:docMk/>
          <pc:sldMk cId="3310756264" sldId="260"/>
        </pc:sldMkLst>
        <pc:spChg chg="add mod">
          <ac:chgData name="Rachel Wellfair-Priest - Stanchester Academy" userId="7ab72385-5b27-4dd2-a521-57759c76b26a" providerId="ADAL" clId="{B36A074E-8AFB-43E2-9555-58A45CBE6998}" dt="2022-09-21T21:07:35.603" v="1348" actId="207"/>
          <ac:spMkLst>
            <pc:docMk/>
            <pc:sldMk cId="3310756264" sldId="260"/>
            <ac:spMk id="2" creationId="{C4DC945A-374B-AD53-9C00-A4D398AF4FB4}"/>
          </ac:spMkLst>
        </pc:spChg>
      </pc:sldChg>
      <pc:sldChg chg="del">
        <pc:chgData name="Rachel Wellfair-Priest - Stanchester Academy" userId="7ab72385-5b27-4dd2-a521-57759c76b26a" providerId="ADAL" clId="{B36A074E-8AFB-43E2-9555-58A45CBE6998}" dt="2022-09-19T09:49:41.456" v="42" actId="47"/>
        <pc:sldMkLst>
          <pc:docMk/>
          <pc:sldMk cId="1103059265" sldId="261"/>
        </pc:sldMkLst>
      </pc:sldChg>
      <pc:sldChg chg="modSp mod">
        <pc:chgData name="Rachel Wellfair-Priest - Stanchester Academy" userId="7ab72385-5b27-4dd2-a521-57759c76b26a" providerId="ADAL" clId="{B36A074E-8AFB-43E2-9555-58A45CBE6998}" dt="2022-09-21T21:16:16.115" v="1352" actId="20577"/>
        <pc:sldMkLst>
          <pc:docMk/>
          <pc:sldMk cId="2707041675" sldId="401"/>
        </pc:sldMkLst>
        <pc:spChg chg="mod">
          <ac:chgData name="Rachel Wellfair-Priest - Stanchester Academy" userId="7ab72385-5b27-4dd2-a521-57759c76b26a" providerId="ADAL" clId="{B36A074E-8AFB-43E2-9555-58A45CBE6998}" dt="2022-09-19T10:17:12.182" v="508" actId="1076"/>
          <ac:spMkLst>
            <pc:docMk/>
            <pc:sldMk cId="2707041675" sldId="401"/>
            <ac:spMk id="2" creationId="{9EC45DBF-9E28-7078-1FBF-44A53EFA93F3}"/>
          </ac:spMkLst>
        </pc:spChg>
        <pc:spChg chg="mod">
          <ac:chgData name="Rachel Wellfair-Priest - Stanchester Academy" userId="7ab72385-5b27-4dd2-a521-57759c76b26a" providerId="ADAL" clId="{B36A074E-8AFB-43E2-9555-58A45CBE6998}" dt="2022-09-21T21:16:16.115" v="1352" actId="20577"/>
          <ac:spMkLst>
            <pc:docMk/>
            <pc:sldMk cId="2707041675" sldId="401"/>
            <ac:spMk id="6" creationId="{D6DFBB0D-C880-C307-0E72-E18EDA88F274}"/>
          </ac:spMkLst>
        </pc:spChg>
      </pc:sldChg>
      <pc:sldChg chg="del">
        <pc:chgData name="Rachel Wellfair-Priest - Stanchester Academy" userId="7ab72385-5b27-4dd2-a521-57759c76b26a" providerId="ADAL" clId="{B36A074E-8AFB-43E2-9555-58A45CBE6998}" dt="2022-09-21T21:25:27.045" v="1401" actId="47"/>
        <pc:sldMkLst>
          <pc:docMk/>
          <pc:sldMk cId="2508248515" sldId="403"/>
        </pc:sldMkLst>
      </pc:sldChg>
      <pc:sldChg chg="del">
        <pc:chgData name="Rachel Wellfair-Priest - Stanchester Academy" userId="7ab72385-5b27-4dd2-a521-57759c76b26a" providerId="ADAL" clId="{B36A074E-8AFB-43E2-9555-58A45CBE6998}" dt="2022-09-19T09:50:56.841" v="54" actId="47"/>
        <pc:sldMkLst>
          <pc:docMk/>
          <pc:sldMk cId="1941198208" sldId="404"/>
        </pc:sldMkLst>
      </pc:sldChg>
      <pc:sldChg chg="del">
        <pc:chgData name="Rachel Wellfair-Priest - Stanchester Academy" userId="7ab72385-5b27-4dd2-a521-57759c76b26a" providerId="ADAL" clId="{B36A074E-8AFB-43E2-9555-58A45CBE6998}" dt="2022-09-19T09:50:57.374" v="55" actId="47"/>
        <pc:sldMkLst>
          <pc:docMk/>
          <pc:sldMk cId="225522210" sldId="406"/>
        </pc:sldMkLst>
      </pc:sldChg>
      <pc:sldChg chg="del">
        <pc:chgData name="Rachel Wellfair-Priest - Stanchester Academy" userId="7ab72385-5b27-4dd2-a521-57759c76b26a" providerId="ADAL" clId="{B36A074E-8AFB-43E2-9555-58A45CBE6998}" dt="2022-09-19T09:49:51.409" v="48" actId="47"/>
        <pc:sldMkLst>
          <pc:docMk/>
          <pc:sldMk cId="3783361006" sldId="407"/>
        </pc:sldMkLst>
      </pc:sldChg>
      <pc:sldChg chg="del">
        <pc:chgData name="Rachel Wellfair-Priest - Stanchester Academy" userId="7ab72385-5b27-4dd2-a521-57759c76b26a" providerId="ADAL" clId="{B36A074E-8AFB-43E2-9555-58A45CBE6998}" dt="2022-09-19T09:49:49.970" v="46" actId="47"/>
        <pc:sldMkLst>
          <pc:docMk/>
          <pc:sldMk cId="1911954729" sldId="411"/>
        </pc:sldMkLst>
      </pc:sldChg>
      <pc:sldChg chg="del">
        <pc:chgData name="Rachel Wellfair-Priest - Stanchester Academy" userId="7ab72385-5b27-4dd2-a521-57759c76b26a" providerId="ADAL" clId="{B36A074E-8AFB-43E2-9555-58A45CBE6998}" dt="2022-09-19T09:49:50.139" v="47" actId="47"/>
        <pc:sldMkLst>
          <pc:docMk/>
          <pc:sldMk cId="271132264" sldId="412"/>
        </pc:sldMkLst>
      </pc:sldChg>
      <pc:sldChg chg="del">
        <pc:chgData name="Rachel Wellfair-Priest - Stanchester Academy" userId="7ab72385-5b27-4dd2-a521-57759c76b26a" providerId="ADAL" clId="{B36A074E-8AFB-43E2-9555-58A45CBE6998}" dt="2022-09-19T09:49:38.489" v="37" actId="47"/>
        <pc:sldMkLst>
          <pc:docMk/>
          <pc:sldMk cId="1969599799" sldId="434"/>
        </pc:sldMkLst>
      </pc:sldChg>
      <pc:sldChg chg="modSp mod">
        <pc:chgData name="Rachel Wellfair-Priest - Stanchester Academy" userId="7ab72385-5b27-4dd2-a521-57759c76b26a" providerId="ADAL" clId="{B36A074E-8AFB-43E2-9555-58A45CBE6998}" dt="2022-09-19T10:12:50.769" v="191" actId="1076"/>
        <pc:sldMkLst>
          <pc:docMk/>
          <pc:sldMk cId="1852372893" sldId="435"/>
        </pc:sldMkLst>
        <pc:spChg chg="mod">
          <ac:chgData name="Rachel Wellfair-Priest - Stanchester Academy" userId="7ab72385-5b27-4dd2-a521-57759c76b26a" providerId="ADAL" clId="{B36A074E-8AFB-43E2-9555-58A45CBE6998}" dt="2022-09-19T10:12:50.769" v="191" actId="1076"/>
          <ac:spMkLst>
            <pc:docMk/>
            <pc:sldMk cId="1852372893" sldId="435"/>
            <ac:spMk id="2" creationId="{DEE066C0-35B3-8340-885B-5686BC9E64AA}"/>
          </ac:spMkLst>
        </pc:spChg>
      </pc:sldChg>
      <pc:sldChg chg="del">
        <pc:chgData name="Rachel Wellfair-Priest - Stanchester Academy" userId="7ab72385-5b27-4dd2-a521-57759c76b26a" providerId="ADAL" clId="{B36A074E-8AFB-43E2-9555-58A45CBE6998}" dt="2022-09-19T09:49:39.892" v="39" actId="47"/>
        <pc:sldMkLst>
          <pc:docMk/>
          <pc:sldMk cId="836234804" sldId="436"/>
        </pc:sldMkLst>
      </pc:sldChg>
      <pc:sldChg chg="del">
        <pc:chgData name="Rachel Wellfair-Priest - Stanchester Academy" userId="7ab72385-5b27-4dd2-a521-57759c76b26a" providerId="ADAL" clId="{B36A074E-8AFB-43E2-9555-58A45CBE6998}" dt="2022-09-19T09:49:40.075" v="40" actId="47"/>
        <pc:sldMkLst>
          <pc:docMk/>
          <pc:sldMk cId="2444941592" sldId="437"/>
        </pc:sldMkLst>
      </pc:sldChg>
      <pc:sldChg chg="del">
        <pc:chgData name="Rachel Wellfair-Priest - Stanchester Academy" userId="7ab72385-5b27-4dd2-a521-57759c76b26a" providerId="ADAL" clId="{B36A074E-8AFB-43E2-9555-58A45CBE6998}" dt="2022-09-19T09:49:40.408" v="41" actId="47"/>
        <pc:sldMkLst>
          <pc:docMk/>
          <pc:sldMk cId="2139078943" sldId="438"/>
        </pc:sldMkLst>
      </pc:sldChg>
      <pc:sldChg chg="del">
        <pc:chgData name="Rachel Wellfair-Priest - Stanchester Academy" userId="7ab72385-5b27-4dd2-a521-57759c76b26a" providerId="ADAL" clId="{B36A074E-8AFB-43E2-9555-58A45CBE6998}" dt="2022-09-19T09:49:41.794" v="44" actId="47"/>
        <pc:sldMkLst>
          <pc:docMk/>
          <pc:sldMk cId="3498546887" sldId="439"/>
        </pc:sldMkLst>
      </pc:sldChg>
      <pc:sldChg chg="del">
        <pc:chgData name="Rachel Wellfair-Priest - Stanchester Academy" userId="7ab72385-5b27-4dd2-a521-57759c76b26a" providerId="ADAL" clId="{B36A074E-8AFB-43E2-9555-58A45CBE6998}" dt="2022-09-19T09:49:59.462" v="49" actId="2696"/>
        <pc:sldMkLst>
          <pc:docMk/>
          <pc:sldMk cId="353616725" sldId="440"/>
        </pc:sldMkLst>
      </pc:sldChg>
      <pc:sldChg chg="add del">
        <pc:chgData name="Rachel Wellfair-Priest - Stanchester Academy" userId="7ab72385-5b27-4dd2-a521-57759c76b26a" providerId="ADAL" clId="{B36A074E-8AFB-43E2-9555-58A45CBE6998}" dt="2022-09-19T10:15:03.980" v="194" actId="47"/>
        <pc:sldMkLst>
          <pc:docMk/>
          <pc:sldMk cId="1103963117" sldId="440"/>
        </pc:sldMkLst>
      </pc:sldChg>
      <pc:sldChg chg="add modAnim">
        <pc:chgData name="Rachel Wellfair-Priest - Stanchester Academy" userId="7ab72385-5b27-4dd2-a521-57759c76b26a" providerId="ADAL" clId="{B36A074E-8AFB-43E2-9555-58A45CBE6998}" dt="2022-09-21T21:02:07.373" v="1331"/>
        <pc:sldMkLst>
          <pc:docMk/>
          <pc:sldMk cId="449744488" sldId="442"/>
        </pc:sldMkLst>
      </pc:sldChg>
      <pc:sldChg chg="delSp del mod delAnim">
        <pc:chgData name="Rachel Wellfair-Priest - Stanchester Academy" userId="7ab72385-5b27-4dd2-a521-57759c76b26a" providerId="ADAL" clId="{B36A074E-8AFB-43E2-9555-58A45CBE6998}" dt="2022-09-19T10:14:18.883" v="192" actId="2696"/>
        <pc:sldMkLst>
          <pc:docMk/>
          <pc:sldMk cId="3915422524" sldId="442"/>
        </pc:sldMkLst>
        <pc:spChg chg="del">
          <ac:chgData name="Rachel Wellfair-Priest - Stanchester Academy" userId="7ab72385-5b27-4dd2-a521-57759c76b26a" providerId="ADAL" clId="{B36A074E-8AFB-43E2-9555-58A45CBE6998}" dt="2022-09-19T09:50:05.663" v="51" actId="478"/>
          <ac:spMkLst>
            <pc:docMk/>
            <pc:sldMk cId="3915422524" sldId="442"/>
            <ac:spMk id="5" creationId="{96AE3595-6B53-C748-FFC8-60594E694716}"/>
          </ac:spMkLst>
        </pc:spChg>
      </pc:sldChg>
      <pc:sldChg chg="modSp new mod ord">
        <pc:chgData name="Rachel Wellfair-Priest - Stanchester Academy" userId="7ab72385-5b27-4dd2-a521-57759c76b26a" providerId="ADAL" clId="{B36A074E-8AFB-43E2-9555-58A45CBE6998}" dt="2022-09-21T21:29:37.532" v="1403"/>
        <pc:sldMkLst>
          <pc:docMk/>
          <pc:sldMk cId="2539621065" sldId="446"/>
        </pc:sldMkLst>
        <pc:spChg chg="mod">
          <ac:chgData name="Rachel Wellfair-Priest - Stanchester Academy" userId="7ab72385-5b27-4dd2-a521-57759c76b26a" providerId="ADAL" clId="{B36A074E-8AFB-43E2-9555-58A45CBE6998}" dt="2022-09-19T09:51:11.499" v="104" actId="20577"/>
          <ac:spMkLst>
            <pc:docMk/>
            <pc:sldMk cId="2539621065" sldId="446"/>
            <ac:spMk id="2" creationId="{817F0A2F-E7E9-47EF-5664-B547534FE983}"/>
          </ac:spMkLst>
        </pc:spChg>
        <pc:spChg chg="mod">
          <ac:chgData name="Rachel Wellfair-Priest - Stanchester Academy" userId="7ab72385-5b27-4dd2-a521-57759c76b26a" providerId="ADAL" clId="{B36A074E-8AFB-43E2-9555-58A45CBE6998}" dt="2022-09-19T10:16:06.756" v="356" actId="20577"/>
          <ac:spMkLst>
            <pc:docMk/>
            <pc:sldMk cId="2539621065" sldId="446"/>
            <ac:spMk id="3" creationId="{97843FAD-E135-E143-5D98-ABF45FEF7D9C}"/>
          </ac:spMkLst>
        </pc:spChg>
      </pc:sldChg>
      <pc:sldChg chg="addSp modSp new mod">
        <pc:chgData name="Rachel Wellfair-Priest - Stanchester Academy" userId="7ab72385-5b27-4dd2-a521-57759c76b26a" providerId="ADAL" clId="{B36A074E-8AFB-43E2-9555-58A45CBE6998}" dt="2022-09-19T10:24:15.206" v="1330" actId="255"/>
        <pc:sldMkLst>
          <pc:docMk/>
          <pc:sldMk cId="369416825" sldId="447"/>
        </pc:sldMkLst>
        <pc:spChg chg="add mod">
          <ac:chgData name="Rachel Wellfair-Priest - Stanchester Academy" userId="7ab72385-5b27-4dd2-a521-57759c76b26a" providerId="ADAL" clId="{B36A074E-8AFB-43E2-9555-58A45CBE6998}" dt="2022-09-19T10:24:15.206" v="1330" actId="255"/>
          <ac:spMkLst>
            <pc:docMk/>
            <pc:sldMk cId="369416825" sldId="447"/>
            <ac:spMk id="6" creationId="{D507B97F-F125-E969-9440-724CC2189AF4}"/>
          </ac:spMkLst>
        </pc:spChg>
        <pc:picChg chg="add mod">
          <ac:chgData name="Rachel Wellfair-Priest - Stanchester Academy" userId="7ab72385-5b27-4dd2-a521-57759c76b26a" providerId="ADAL" clId="{B36A074E-8AFB-43E2-9555-58A45CBE6998}" dt="2022-09-19T10:12:13.674" v="116" actId="14100"/>
          <ac:picMkLst>
            <pc:docMk/>
            <pc:sldMk cId="369416825" sldId="447"/>
            <ac:picMk id="5" creationId="{9E27300F-B1BC-AB1C-F48B-EDC56CBC12C0}"/>
          </ac:picMkLst>
        </pc:picChg>
      </pc:sldChg>
      <pc:sldChg chg="modSp add mod">
        <pc:chgData name="Rachel Wellfair-Priest - Stanchester Academy" userId="7ab72385-5b27-4dd2-a521-57759c76b26a" providerId="ADAL" clId="{B36A074E-8AFB-43E2-9555-58A45CBE6998}" dt="2022-09-19T10:19:43.615" v="1000" actId="20577"/>
        <pc:sldMkLst>
          <pc:docMk/>
          <pc:sldMk cId="3906669308" sldId="448"/>
        </pc:sldMkLst>
        <pc:spChg chg="mod">
          <ac:chgData name="Rachel Wellfair-Priest - Stanchester Academy" userId="7ab72385-5b27-4dd2-a521-57759c76b26a" providerId="ADAL" clId="{B36A074E-8AFB-43E2-9555-58A45CBE6998}" dt="2022-09-19T10:19:43.615" v="1000" actId="20577"/>
          <ac:spMkLst>
            <pc:docMk/>
            <pc:sldMk cId="3906669308" sldId="448"/>
            <ac:spMk id="6" creationId="{D6DFBB0D-C880-C307-0E72-E18EDA88F274}"/>
          </ac:spMkLst>
        </pc:spChg>
      </pc:sldChg>
      <pc:sldChg chg="modSp add mod">
        <pc:chgData name="Rachel Wellfair-Priest - Stanchester Academy" userId="7ab72385-5b27-4dd2-a521-57759c76b26a" providerId="ADAL" clId="{B36A074E-8AFB-43E2-9555-58A45CBE6998}" dt="2022-09-19T10:23:22.866" v="1305" actId="20577"/>
        <pc:sldMkLst>
          <pc:docMk/>
          <pc:sldMk cId="2854290027" sldId="449"/>
        </pc:sldMkLst>
        <pc:spChg chg="mod">
          <ac:chgData name="Rachel Wellfair-Priest - Stanchester Academy" userId="7ab72385-5b27-4dd2-a521-57759c76b26a" providerId="ADAL" clId="{B36A074E-8AFB-43E2-9555-58A45CBE6998}" dt="2022-09-19T10:23:22.866" v="1305" actId="20577"/>
          <ac:spMkLst>
            <pc:docMk/>
            <pc:sldMk cId="2854290027" sldId="449"/>
            <ac:spMk id="6" creationId="{D6DFBB0D-C880-C307-0E72-E18EDA88F274}"/>
          </ac:spMkLst>
        </pc:spChg>
      </pc:sldChg>
      <pc:sldChg chg="del">
        <pc:chgData name="Rachel Wellfair-Priest - Stanchester Academy" userId="7ab72385-5b27-4dd2-a521-57759c76b26a" providerId="ADAL" clId="{B36A074E-8AFB-43E2-9555-58A45CBE6998}" dt="2022-09-19T09:49:36.431" v="35" actId="47"/>
        <pc:sldMkLst>
          <pc:docMk/>
          <pc:sldMk cId="1854618042" sldId="450"/>
        </pc:sldMkLst>
      </pc:sldChg>
      <pc:sldChg chg="modSp mod">
        <pc:chgData name="Rachel Wellfair-Priest - Stanchester Academy" userId="7ab72385-5b27-4dd2-a521-57759c76b26a" providerId="ADAL" clId="{B36A074E-8AFB-43E2-9555-58A45CBE6998}" dt="2022-09-21T21:20:09.598" v="1400" actId="20577"/>
        <pc:sldMkLst>
          <pc:docMk/>
          <pc:sldMk cId="2261356980" sldId="450"/>
        </pc:sldMkLst>
        <pc:spChg chg="mod">
          <ac:chgData name="Rachel Wellfair-Priest - Stanchester Academy" userId="7ab72385-5b27-4dd2-a521-57759c76b26a" providerId="ADAL" clId="{B36A074E-8AFB-43E2-9555-58A45CBE6998}" dt="2022-09-21T21:20:09.598" v="1400" actId="20577"/>
          <ac:spMkLst>
            <pc:docMk/>
            <pc:sldMk cId="2261356980" sldId="450"/>
            <ac:spMk id="6" creationId="{D6DFBB0D-C880-C307-0E72-E18EDA88F274}"/>
          </ac:spMkLst>
        </pc:spChg>
      </pc:sldChg>
      <pc:sldChg chg="ord">
        <pc:chgData name="Rachel Wellfair-Priest - Stanchester Academy" userId="7ab72385-5b27-4dd2-a521-57759c76b26a" providerId="ADAL" clId="{B36A074E-8AFB-43E2-9555-58A45CBE6998}" dt="2022-09-21T21:29:39.317" v="1405"/>
        <pc:sldMkLst>
          <pc:docMk/>
          <pc:sldMk cId="773180109" sldId="451"/>
        </pc:sldMkLst>
      </pc:sldChg>
      <pc:sldChg chg="del">
        <pc:chgData name="Rachel Wellfair-Priest - Stanchester Academy" userId="7ab72385-5b27-4dd2-a521-57759c76b26a" providerId="ADAL" clId="{B36A074E-8AFB-43E2-9555-58A45CBE6998}" dt="2022-09-19T09:49:37.949" v="36" actId="47"/>
        <pc:sldMkLst>
          <pc:docMk/>
          <pc:sldMk cId="2995947932" sldId="452"/>
        </pc:sldMkLst>
      </pc:sldChg>
      <pc:sldChg chg="del">
        <pc:chgData name="Rachel Wellfair-Priest - Stanchester Academy" userId="7ab72385-5b27-4dd2-a521-57759c76b26a" providerId="ADAL" clId="{B36A074E-8AFB-43E2-9555-58A45CBE6998}" dt="2022-09-19T09:49:39.721" v="38" actId="47"/>
        <pc:sldMkLst>
          <pc:docMk/>
          <pc:sldMk cId="3858923088" sldId="453"/>
        </pc:sldMkLst>
      </pc:sldChg>
      <pc:sldChg chg="del">
        <pc:chgData name="Rachel Wellfair-Priest - Stanchester Academy" userId="7ab72385-5b27-4dd2-a521-57759c76b26a" providerId="ADAL" clId="{B36A074E-8AFB-43E2-9555-58A45CBE6998}" dt="2022-09-19T09:49:42.896" v="45" actId="47"/>
        <pc:sldMkLst>
          <pc:docMk/>
          <pc:sldMk cId="2638113549" sldId="454"/>
        </pc:sldMkLst>
      </pc:sldChg>
      <pc:sldChg chg="delSp mod delAnim">
        <pc:chgData name="Rachel Wellfair-Priest - Stanchester Academy" userId="7ab72385-5b27-4dd2-a521-57759c76b26a" providerId="ADAL" clId="{B36A074E-8AFB-43E2-9555-58A45CBE6998}" dt="2022-09-21T21:12:40.460" v="1350" actId="478"/>
        <pc:sldMkLst>
          <pc:docMk/>
          <pc:sldMk cId="2356024484" sldId="455"/>
        </pc:sldMkLst>
        <pc:picChg chg="del">
          <ac:chgData name="Rachel Wellfair-Priest - Stanchester Academy" userId="7ab72385-5b27-4dd2-a521-57759c76b26a" providerId="ADAL" clId="{B36A074E-8AFB-43E2-9555-58A45CBE6998}" dt="2022-09-21T21:12:40.460" v="1350" actId="478"/>
          <ac:picMkLst>
            <pc:docMk/>
            <pc:sldMk cId="2356024484" sldId="455"/>
            <ac:picMk id="3" creationId="{FECF852C-9058-B237-A895-F0AC4712FC3A}"/>
          </ac:picMkLst>
        </pc:picChg>
      </pc:sldChg>
    </pc:docChg>
  </pc:docChgLst>
  <pc:docChgLst>
    <pc:chgData name="Rachel Wellfair-Priest - Stanchester Academy" userId="S::rachel.wellfair@stanchester.co.uk::7ab72385-5b27-4dd2-a521-57759c76b26a" providerId="AD" clId="Web-{A59BB2EB-13BE-32B2-17D7-348BA0C02055}"/>
    <pc:docChg chg="addSld modSld">
      <pc:chgData name="Rachel Wellfair-Priest - Stanchester Academy" userId="S::rachel.wellfair@stanchester.co.uk::7ab72385-5b27-4dd2-a521-57759c76b26a" providerId="AD" clId="Web-{A59BB2EB-13BE-32B2-17D7-348BA0C02055}" dt="2022-09-21T17:50:32.955" v="90" actId="20577"/>
      <pc:docMkLst>
        <pc:docMk/>
      </pc:docMkLst>
      <pc:sldChg chg="modSp">
        <pc:chgData name="Rachel Wellfair-Priest - Stanchester Academy" userId="S::rachel.wellfair@stanchester.co.uk::7ab72385-5b27-4dd2-a521-57759c76b26a" providerId="AD" clId="Web-{A59BB2EB-13BE-32B2-17D7-348BA0C02055}" dt="2022-09-21T17:50:22.845" v="86" actId="20577"/>
        <pc:sldMkLst>
          <pc:docMk/>
          <pc:sldMk cId="2707041675" sldId="401"/>
        </pc:sldMkLst>
        <pc:spChg chg="mod">
          <ac:chgData name="Rachel Wellfair-Priest - Stanchester Academy" userId="S::rachel.wellfair@stanchester.co.uk::7ab72385-5b27-4dd2-a521-57759c76b26a" providerId="AD" clId="Web-{A59BB2EB-13BE-32B2-17D7-348BA0C02055}" dt="2022-09-21T17:50:22.845" v="86" actId="20577"/>
          <ac:spMkLst>
            <pc:docMk/>
            <pc:sldMk cId="2707041675" sldId="401"/>
            <ac:spMk id="6" creationId="{D6DFBB0D-C880-C307-0E72-E18EDA88F274}"/>
          </ac:spMkLst>
        </pc:spChg>
      </pc:sldChg>
      <pc:sldChg chg="modSp">
        <pc:chgData name="Rachel Wellfair-Priest - Stanchester Academy" userId="S::rachel.wellfair@stanchester.co.uk::7ab72385-5b27-4dd2-a521-57759c76b26a" providerId="AD" clId="Web-{A59BB2EB-13BE-32B2-17D7-348BA0C02055}" dt="2022-09-21T17:47:36.920" v="38" actId="1076"/>
        <pc:sldMkLst>
          <pc:docMk/>
          <pc:sldMk cId="1805867462" sldId="402"/>
        </pc:sldMkLst>
        <pc:spChg chg="mod">
          <ac:chgData name="Rachel Wellfair-Priest - Stanchester Academy" userId="S::rachel.wellfair@stanchester.co.uk::7ab72385-5b27-4dd2-a521-57759c76b26a" providerId="AD" clId="Web-{A59BB2EB-13BE-32B2-17D7-348BA0C02055}" dt="2022-09-21T17:47:16.560" v="33" actId="14100"/>
          <ac:spMkLst>
            <pc:docMk/>
            <pc:sldMk cId="1805867462" sldId="402"/>
            <ac:spMk id="3" creationId="{32BE69CC-4014-1CB1-6F9B-048C939C7295}"/>
          </ac:spMkLst>
        </pc:spChg>
        <pc:spChg chg="mod">
          <ac:chgData name="Rachel Wellfair-Priest - Stanchester Academy" userId="S::rachel.wellfair@stanchester.co.uk::7ab72385-5b27-4dd2-a521-57759c76b26a" providerId="AD" clId="Web-{A59BB2EB-13BE-32B2-17D7-348BA0C02055}" dt="2022-09-21T17:47:27.857" v="35" actId="14100"/>
          <ac:spMkLst>
            <pc:docMk/>
            <pc:sldMk cId="1805867462" sldId="402"/>
            <ac:spMk id="7" creationId="{A3B074EE-47AB-C0D2-6EBA-EC848BE43828}"/>
          </ac:spMkLst>
        </pc:spChg>
        <pc:spChg chg="mod">
          <ac:chgData name="Rachel Wellfair-Priest - Stanchester Academy" userId="S::rachel.wellfair@stanchester.co.uk::7ab72385-5b27-4dd2-a521-57759c76b26a" providerId="AD" clId="Web-{A59BB2EB-13BE-32B2-17D7-348BA0C02055}" dt="2022-09-21T17:47:12.326" v="32" actId="20577"/>
          <ac:spMkLst>
            <pc:docMk/>
            <pc:sldMk cId="1805867462" sldId="402"/>
            <ac:spMk id="9" creationId="{704AA918-9B37-4928-E29A-E1F984C903A0}"/>
          </ac:spMkLst>
        </pc:spChg>
        <pc:spChg chg="mod">
          <ac:chgData name="Rachel Wellfair-Priest - Stanchester Academy" userId="S::rachel.wellfair@stanchester.co.uk::7ab72385-5b27-4dd2-a521-57759c76b26a" providerId="AD" clId="Web-{A59BB2EB-13BE-32B2-17D7-348BA0C02055}" dt="2022-09-21T17:47:24.826" v="34" actId="14100"/>
          <ac:spMkLst>
            <pc:docMk/>
            <pc:sldMk cId="1805867462" sldId="402"/>
            <ac:spMk id="10" creationId="{52F817E3-B5E3-242D-C633-3BBF3FFACC4C}"/>
          </ac:spMkLst>
        </pc:spChg>
        <pc:spChg chg="mod">
          <ac:chgData name="Rachel Wellfair-Priest - Stanchester Academy" userId="S::rachel.wellfair@stanchester.co.uk::7ab72385-5b27-4dd2-a521-57759c76b26a" providerId="AD" clId="Web-{A59BB2EB-13BE-32B2-17D7-348BA0C02055}" dt="2022-09-21T17:47:36.920" v="38" actId="1076"/>
          <ac:spMkLst>
            <pc:docMk/>
            <pc:sldMk cId="1805867462" sldId="402"/>
            <ac:spMk id="15" creationId="{BCFA86BC-739F-3E4F-EF6B-6728F95FA599}"/>
          </ac:spMkLst>
        </pc:spChg>
      </pc:sldChg>
      <pc:sldChg chg="modSp">
        <pc:chgData name="Rachel Wellfair-Priest - Stanchester Academy" userId="S::rachel.wellfair@stanchester.co.uk::7ab72385-5b27-4dd2-a521-57759c76b26a" providerId="AD" clId="Web-{A59BB2EB-13BE-32B2-17D7-348BA0C02055}" dt="2022-09-21T17:50:12.251" v="85" actId="20577"/>
        <pc:sldMkLst>
          <pc:docMk/>
          <pc:sldMk cId="2539621065" sldId="446"/>
        </pc:sldMkLst>
        <pc:spChg chg="mod">
          <ac:chgData name="Rachel Wellfair-Priest - Stanchester Academy" userId="S::rachel.wellfair@stanchester.co.uk::7ab72385-5b27-4dd2-a521-57759c76b26a" providerId="AD" clId="Web-{A59BB2EB-13BE-32B2-17D7-348BA0C02055}" dt="2022-09-21T17:50:12.251" v="85" actId="20577"/>
          <ac:spMkLst>
            <pc:docMk/>
            <pc:sldMk cId="2539621065" sldId="446"/>
            <ac:spMk id="3" creationId="{97843FAD-E135-E143-5D98-ABF45FEF7D9C}"/>
          </ac:spMkLst>
        </pc:spChg>
      </pc:sldChg>
      <pc:sldChg chg="modSp">
        <pc:chgData name="Rachel Wellfair-Priest - Stanchester Academy" userId="S::rachel.wellfair@stanchester.co.uk::7ab72385-5b27-4dd2-a521-57759c76b26a" providerId="AD" clId="Web-{A59BB2EB-13BE-32B2-17D7-348BA0C02055}" dt="2022-09-21T17:45:43.949" v="0" actId="14100"/>
        <pc:sldMkLst>
          <pc:docMk/>
          <pc:sldMk cId="3906669308" sldId="448"/>
        </pc:sldMkLst>
        <pc:spChg chg="mod">
          <ac:chgData name="Rachel Wellfair-Priest - Stanchester Academy" userId="S::rachel.wellfair@stanchester.co.uk::7ab72385-5b27-4dd2-a521-57759c76b26a" providerId="AD" clId="Web-{A59BB2EB-13BE-32B2-17D7-348BA0C02055}" dt="2022-09-21T17:45:43.949" v="0" actId="14100"/>
          <ac:spMkLst>
            <pc:docMk/>
            <pc:sldMk cId="3906669308" sldId="448"/>
            <ac:spMk id="6" creationId="{D6DFBB0D-C880-C307-0E72-E18EDA88F274}"/>
          </ac:spMkLst>
        </pc:spChg>
      </pc:sldChg>
      <pc:sldChg chg="modSp">
        <pc:chgData name="Rachel Wellfair-Priest - Stanchester Academy" userId="S::rachel.wellfair@stanchester.co.uk::7ab72385-5b27-4dd2-a521-57759c76b26a" providerId="AD" clId="Web-{A59BB2EB-13BE-32B2-17D7-348BA0C02055}" dt="2022-09-21T17:46:27.778" v="22" actId="20577"/>
        <pc:sldMkLst>
          <pc:docMk/>
          <pc:sldMk cId="2854290027" sldId="449"/>
        </pc:sldMkLst>
        <pc:spChg chg="mod">
          <ac:chgData name="Rachel Wellfair-Priest - Stanchester Academy" userId="S::rachel.wellfair@stanchester.co.uk::7ab72385-5b27-4dd2-a521-57759c76b26a" providerId="AD" clId="Web-{A59BB2EB-13BE-32B2-17D7-348BA0C02055}" dt="2022-09-21T17:46:27.778" v="22" actId="20577"/>
          <ac:spMkLst>
            <pc:docMk/>
            <pc:sldMk cId="2854290027" sldId="449"/>
            <ac:spMk id="6" creationId="{D6DFBB0D-C880-C307-0E72-E18EDA88F274}"/>
          </ac:spMkLst>
        </pc:spChg>
      </pc:sldChg>
      <pc:sldChg chg="modSp add replId">
        <pc:chgData name="Rachel Wellfair-Priest - Stanchester Academy" userId="S::rachel.wellfair@stanchester.co.uk::7ab72385-5b27-4dd2-a521-57759c76b26a" providerId="AD" clId="Web-{A59BB2EB-13BE-32B2-17D7-348BA0C02055}" dt="2022-09-21T17:50:32.955" v="90" actId="20577"/>
        <pc:sldMkLst>
          <pc:docMk/>
          <pc:sldMk cId="2754297118" sldId="450"/>
        </pc:sldMkLst>
        <pc:spChg chg="mod">
          <ac:chgData name="Rachel Wellfair-Priest - Stanchester Academy" userId="S::rachel.wellfair@stanchester.co.uk::7ab72385-5b27-4dd2-a521-57759c76b26a" providerId="AD" clId="Web-{A59BB2EB-13BE-32B2-17D7-348BA0C02055}" dt="2022-09-21T17:50:32.955" v="90" actId="20577"/>
          <ac:spMkLst>
            <pc:docMk/>
            <pc:sldMk cId="2754297118" sldId="450"/>
            <ac:spMk id="2" creationId="{9EC45DBF-9E28-7078-1FBF-44A53EFA93F3}"/>
          </ac:spMkLst>
        </pc:spChg>
      </pc:sldChg>
    </pc:docChg>
  </pc:docChgLst>
  <pc:docChgLst>
    <pc:chgData name="Rachel Wellfair-Priest - Stanchester Academy" userId="7ab72385-5b27-4dd2-a521-57759c76b26a" providerId="ADAL" clId="{7BDC6BAA-083B-4042-AC43-BC110571225B}"/>
    <pc:docChg chg="custSel modSld">
      <pc:chgData name="Rachel Wellfair-Priest - Stanchester Academy" userId="7ab72385-5b27-4dd2-a521-57759c76b26a" providerId="ADAL" clId="{7BDC6BAA-083B-4042-AC43-BC110571225B}" dt="2022-09-22T16:35:26.971" v="51" actId="20577"/>
      <pc:docMkLst>
        <pc:docMk/>
      </pc:docMkLst>
      <pc:sldChg chg="addSp delSp modSp mod">
        <pc:chgData name="Rachel Wellfair-Priest - Stanchester Academy" userId="7ab72385-5b27-4dd2-a521-57759c76b26a" providerId="ADAL" clId="{7BDC6BAA-083B-4042-AC43-BC110571225B}" dt="2022-09-22T16:22:48.268" v="22" actId="478"/>
        <pc:sldMkLst>
          <pc:docMk/>
          <pc:sldMk cId="369416825" sldId="447"/>
        </pc:sldMkLst>
        <pc:spChg chg="del">
          <ac:chgData name="Rachel Wellfair-Priest - Stanchester Academy" userId="7ab72385-5b27-4dd2-a521-57759c76b26a" providerId="ADAL" clId="{7BDC6BAA-083B-4042-AC43-BC110571225B}" dt="2022-09-22T16:22:48.268" v="22" actId="478"/>
          <ac:spMkLst>
            <pc:docMk/>
            <pc:sldMk cId="369416825" sldId="447"/>
            <ac:spMk id="2" creationId="{D38A9131-EF33-2E85-8C61-A265D470FCA1}"/>
          </ac:spMkLst>
        </pc:spChg>
        <pc:spChg chg="del">
          <ac:chgData name="Rachel Wellfair-Priest - Stanchester Academy" userId="7ab72385-5b27-4dd2-a521-57759c76b26a" providerId="ADAL" clId="{7BDC6BAA-083B-4042-AC43-BC110571225B}" dt="2022-09-22T16:22:47.016" v="21" actId="478"/>
          <ac:spMkLst>
            <pc:docMk/>
            <pc:sldMk cId="369416825" sldId="447"/>
            <ac:spMk id="3" creationId="{A76D6412-43B6-163E-EAD5-D51233EA1A54}"/>
          </ac:spMkLst>
        </pc:spChg>
        <pc:picChg chg="del">
          <ac:chgData name="Rachel Wellfair-Priest - Stanchester Academy" userId="7ab72385-5b27-4dd2-a521-57759c76b26a" providerId="ADAL" clId="{7BDC6BAA-083B-4042-AC43-BC110571225B}" dt="2022-09-22T16:22:39.203" v="18" actId="478"/>
          <ac:picMkLst>
            <pc:docMk/>
            <pc:sldMk cId="369416825" sldId="447"/>
            <ac:picMk id="5" creationId="{9E27300F-B1BC-AB1C-F48B-EDC56CBC12C0}"/>
          </ac:picMkLst>
        </pc:picChg>
        <pc:picChg chg="add mod">
          <ac:chgData name="Rachel Wellfair-Priest - Stanchester Academy" userId="7ab72385-5b27-4dd2-a521-57759c76b26a" providerId="ADAL" clId="{7BDC6BAA-083B-4042-AC43-BC110571225B}" dt="2022-09-22T16:22:43.774" v="20" actId="1076"/>
          <ac:picMkLst>
            <pc:docMk/>
            <pc:sldMk cId="369416825" sldId="447"/>
            <ac:picMk id="1026" creationId="{C4841DA1-3DEF-CE83-9A1D-11E49DDBF331}"/>
          </ac:picMkLst>
        </pc:picChg>
      </pc:sldChg>
      <pc:sldChg chg="modSp mod">
        <pc:chgData name="Rachel Wellfair-Priest - Stanchester Academy" userId="7ab72385-5b27-4dd2-a521-57759c76b26a" providerId="ADAL" clId="{7BDC6BAA-083B-4042-AC43-BC110571225B}" dt="2022-09-22T16:23:06.961" v="32" actId="20577"/>
        <pc:sldMkLst>
          <pc:docMk/>
          <pc:sldMk cId="2854290027" sldId="449"/>
        </pc:sldMkLst>
        <pc:spChg chg="mod">
          <ac:chgData name="Rachel Wellfair-Priest - Stanchester Academy" userId="7ab72385-5b27-4dd2-a521-57759c76b26a" providerId="ADAL" clId="{7BDC6BAA-083B-4042-AC43-BC110571225B}" dt="2022-09-22T16:23:06.961" v="32" actId="20577"/>
          <ac:spMkLst>
            <pc:docMk/>
            <pc:sldMk cId="2854290027" sldId="449"/>
            <ac:spMk id="6" creationId="{D6DFBB0D-C880-C307-0E72-E18EDA88F274}"/>
          </ac:spMkLst>
        </pc:spChg>
      </pc:sldChg>
      <pc:sldChg chg="modSp mod">
        <pc:chgData name="Rachel Wellfair-Priest - Stanchester Academy" userId="7ab72385-5b27-4dd2-a521-57759c76b26a" providerId="ADAL" clId="{7BDC6BAA-083B-4042-AC43-BC110571225B}" dt="2022-09-22T16:17:13.621" v="7" actId="20577"/>
        <pc:sldMkLst>
          <pc:docMk/>
          <pc:sldMk cId="2261356980" sldId="450"/>
        </pc:sldMkLst>
        <pc:spChg chg="mod">
          <ac:chgData name="Rachel Wellfair-Priest - Stanchester Academy" userId="7ab72385-5b27-4dd2-a521-57759c76b26a" providerId="ADAL" clId="{7BDC6BAA-083B-4042-AC43-BC110571225B}" dt="2022-09-22T16:17:13.621" v="7" actId="20577"/>
          <ac:spMkLst>
            <pc:docMk/>
            <pc:sldMk cId="2261356980" sldId="450"/>
            <ac:spMk id="6" creationId="{D6DFBB0D-C880-C307-0E72-E18EDA88F274}"/>
          </ac:spMkLst>
        </pc:spChg>
      </pc:sldChg>
      <pc:sldChg chg="modSp mod">
        <pc:chgData name="Rachel Wellfair-Priest - Stanchester Academy" userId="7ab72385-5b27-4dd2-a521-57759c76b26a" providerId="ADAL" clId="{7BDC6BAA-083B-4042-AC43-BC110571225B}" dt="2022-09-22T16:35:26.971" v="51" actId="20577"/>
        <pc:sldMkLst>
          <pc:docMk/>
          <pc:sldMk cId="773180109" sldId="451"/>
        </pc:sldMkLst>
        <pc:spChg chg="mod">
          <ac:chgData name="Rachel Wellfair-Priest - Stanchester Academy" userId="7ab72385-5b27-4dd2-a521-57759c76b26a" providerId="ADAL" clId="{7BDC6BAA-083B-4042-AC43-BC110571225B}" dt="2022-09-22T16:35:26.971" v="51" actId="20577"/>
          <ac:spMkLst>
            <pc:docMk/>
            <pc:sldMk cId="773180109" sldId="451"/>
            <ac:spMk id="4" creationId="{7948AB54-8EDE-A936-0AEA-AAF5ED7CA858}"/>
          </ac:spMkLst>
        </pc:spChg>
      </pc:sldChg>
      <pc:sldChg chg="addSp modSp mod">
        <pc:chgData name="Rachel Wellfair-Priest - Stanchester Academy" userId="7ab72385-5b27-4dd2-a521-57759c76b26a" providerId="ADAL" clId="{7BDC6BAA-083B-4042-AC43-BC110571225B}" dt="2022-09-22T16:23:55.540" v="39" actId="1076"/>
        <pc:sldMkLst>
          <pc:docMk/>
          <pc:sldMk cId="2026876153" sldId="454"/>
        </pc:sldMkLst>
        <pc:spChg chg="mod">
          <ac:chgData name="Rachel Wellfair-Priest - Stanchester Academy" userId="7ab72385-5b27-4dd2-a521-57759c76b26a" providerId="ADAL" clId="{7BDC6BAA-083B-4042-AC43-BC110571225B}" dt="2022-09-22T16:23:53.829" v="38" actId="14100"/>
          <ac:spMkLst>
            <pc:docMk/>
            <pc:sldMk cId="2026876153" sldId="454"/>
            <ac:spMk id="4" creationId="{71E1ADE8-DED2-8F08-FDEB-DB5BCAAD3DC3}"/>
          </ac:spMkLst>
        </pc:spChg>
        <pc:picChg chg="add mod modCrop">
          <ac:chgData name="Rachel Wellfair-Priest - Stanchester Academy" userId="7ab72385-5b27-4dd2-a521-57759c76b26a" providerId="ADAL" clId="{7BDC6BAA-083B-4042-AC43-BC110571225B}" dt="2022-09-22T16:23:55.540" v="39" actId="1076"/>
          <ac:picMkLst>
            <pc:docMk/>
            <pc:sldMk cId="2026876153" sldId="454"/>
            <ac:picMk id="6" creationId="{8D43DB59-B405-EA13-6643-3AEA87461D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0727E-CF97-D522-94F0-164E6C3DF9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5E753A-6468-5273-8461-75C87E1DAB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0087F-CF29-437A-8116-0A6631ABA5EC}" type="datetimeFigureOut">
              <a:rPr lang="en-GB" smtClean="0"/>
              <a:t>23/09/2022</a:t>
            </a:fld>
            <a:endParaRPr lang="en-GB"/>
          </a:p>
        </p:txBody>
      </p:sp>
      <p:sp>
        <p:nvSpPr>
          <p:cNvPr id="4" name="Footer Placeholder 3">
            <a:extLst>
              <a:ext uri="{FF2B5EF4-FFF2-40B4-BE49-F238E27FC236}">
                <a16:creationId xmlns:a16="http://schemas.microsoft.com/office/drawing/2014/main" id="{998E9374-7CEE-E0C0-298A-4E1707F9E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9CECEB-846E-6DE0-A1A4-EA017F425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C49EEF-BF3A-4F21-AB82-46F6FAC5EF1C}" type="slidenum">
              <a:rPr lang="en-GB" smtClean="0"/>
              <a:t>‹#›</a:t>
            </a:fld>
            <a:endParaRPr lang="en-GB"/>
          </a:p>
        </p:txBody>
      </p:sp>
    </p:spTree>
    <p:extLst>
      <p:ext uri="{BB962C8B-B14F-4D97-AF65-F5344CB8AC3E}">
        <p14:creationId xmlns:p14="http://schemas.microsoft.com/office/powerpoint/2010/main" val="2153075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51185-EDF6-4694-9487-7DD81DBA68FF}" type="datetimeFigureOut">
              <a:rPr lang="en-GB" smtClean="0"/>
              <a:t>23/09/2022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2DDDA-CDB7-4EBC-868F-F8F05F3462EA}" type="slidenum">
              <a:rPr lang="en-GB" smtClean="0"/>
              <a:t>‹#›</a:t>
            </a:fld>
            <a:endParaRPr lang="en-GB"/>
          </a:p>
        </p:txBody>
      </p:sp>
    </p:spTree>
    <p:extLst>
      <p:ext uri="{BB962C8B-B14F-4D97-AF65-F5344CB8AC3E}">
        <p14:creationId xmlns:p14="http://schemas.microsoft.com/office/powerpoint/2010/main" val="44916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endowmentfoundation.org.uk/education-evidence/teaching-learning-toolkit/homework?utm_source=/education-evidence/teaching-learning-toolkit/homework&amp;utm_medium=search&amp;utm_campaign=site_searchh&amp;search_ter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endowmentfoundation.org.uk/education-evidence/teaching-learning-toolkit/homewor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chemicalorthodoxy.wordpress.com/2022/04/11/the-four-planks-of-an-effective-homework-polic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EBE5E-640A-0749-B3EE-CB72F9BDB3A9}" type="slidenum">
              <a:rPr lang="en-US" smtClean="0"/>
              <a:t>1</a:t>
            </a:fld>
            <a:endParaRPr lang="en-US" dirty="0"/>
          </a:p>
        </p:txBody>
      </p:sp>
    </p:spTree>
    <p:extLst>
      <p:ext uri="{BB962C8B-B14F-4D97-AF65-F5344CB8AC3E}">
        <p14:creationId xmlns:p14="http://schemas.microsoft.com/office/powerpoint/2010/main" val="423958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Homework | EEF (educationendowmentfoundation.org.uk)</a:t>
            </a:r>
            <a:endParaRPr lang="en-GB" dirty="0"/>
          </a:p>
          <a:p>
            <a:r>
              <a:rPr lang="en-GB" dirty="0"/>
              <a:t>Note – more effective at Secondary than Primary (where it is 3+ months – in case colleagues may have heard this figure instead)</a:t>
            </a:r>
          </a:p>
        </p:txBody>
      </p:sp>
      <p:sp>
        <p:nvSpPr>
          <p:cNvPr id="4" name="Slide Number Placeholder 3"/>
          <p:cNvSpPr>
            <a:spLocks noGrp="1"/>
          </p:cNvSpPr>
          <p:nvPr>
            <p:ph type="sldNum" sz="quarter" idx="5"/>
          </p:nvPr>
        </p:nvSpPr>
        <p:spPr/>
        <p:txBody>
          <a:bodyPr/>
          <a:lstStyle/>
          <a:p>
            <a:fld id="{5F72DDDA-CDB7-4EBC-868F-F8F05F3462EA}" type="slidenum">
              <a:rPr lang="en-GB" smtClean="0"/>
              <a:t>2</a:t>
            </a:fld>
            <a:endParaRPr lang="en-GB"/>
          </a:p>
        </p:txBody>
      </p:sp>
    </p:spTree>
    <p:extLst>
      <p:ext uri="{BB962C8B-B14F-4D97-AF65-F5344CB8AC3E}">
        <p14:creationId xmlns:p14="http://schemas.microsoft.com/office/powerpoint/2010/main" val="142805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remind of cognitive science of how we learn to provide springboard for why homework is so essential and why we need to get it right</a:t>
            </a:r>
          </a:p>
        </p:txBody>
      </p:sp>
      <p:sp>
        <p:nvSpPr>
          <p:cNvPr id="4" name="Slide Number Placeholder 3"/>
          <p:cNvSpPr>
            <a:spLocks noGrp="1"/>
          </p:cNvSpPr>
          <p:nvPr>
            <p:ph type="sldNum" sz="quarter" idx="5"/>
          </p:nvPr>
        </p:nvSpPr>
        <p:spPr/>
        <p:txBody>
          <a:bodyPr/>
          <a:lstStyle/>
          <a:p>
            <a:fld id="{5F72DDDA-CDB7-4EBC-868F-F8F05F3462EA}" type="slidenum">
              <a:rPr lang="en-GB" smtClean="0"/>
              <a:t>3</a:t>
            </a:fld>
            <a:endParaRPr lang="en-GB"/>
          </a:p>
        </p:txBody>
      </p:sp>
    </p:spTree>
    <p:extLst>
      <p:ext uri="{BB962C8B-B14F-4D97-AF65-F5344CB8AC3E}">
        <p14:creationId xmlns:p14="http://schemas.microsoft.com/office/powerpoint/2010/main" val="212595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Firstly there is the environment. The environment is made up of lots of stimuli that you could potentially pay attention to. It’s important that we pay attention to the right stimulus fully, as otherwise we won’t understand or remember what we are learning. That’s why it’s so important that the whole class listens carefully without talking when a teacher is explaining something new, or why we have to be silent when focussing on something really tricky; our brains cannot process information properly when they are distracted. For homework, this means finding a quiet space without social media or other distractions. So, if we pay proper attention to something, which means </a:t>
            </a:r>
            <a:r>
              <a:rPr lang="en-GB" i="1" dirty="0"/>
              <a:t>we focus all our attention on it without distractions</a:t>
            </a:r>
            <a:r>
              <a:rPr lang="en-GB" dirty="0"/>
              <a:t>, then the information can go into our working memory (WM). Working memory is quite limited; it can only process 3-4 pieces of new information at a time. That’s why learning information in short chunks rather than in a big paragraph is a good idea, and why you should learn 1-2 definitions at a time from a KO. It’s important we don’t overload our working memory, or we don’t stand a chance at ever remembering what we learn in the future. </a:t>
            </a:r>
            <a:br>
              <a:rPr lang="en-GB" dirty="0"/>
            </a:br>
            <a:br>
              <a:rPr lang="en-GB" dirty="0"/>
            </a:br>
            <a:r>
              <a:rPr lang="en-GB" dirty="0"/>
              <a:t>Once we have understood and processed new information, we need to practise using it. This might be through repetition, saying new words out loud or answering practice questions on a new concept.  After we do this successfully, the information can be stored in our long term memory. That sounds like it should be the end of the process, but it isn’t. Because here’s the vital part; if we don’t then revisit the information at a later date, the “retrieving” part we talked about earlier, then the memory almost stays trapped in the back of our heads. Basically, it is useless to us; we would have spent effort understanding the new information, but we can’t ever actually remember it when we need it in an exam. The only way to avoid forgetting what you learn is by practising remembering it. That means, practising it not just once, not twice, but lots of times and over a long period of time. Coming back to the same knowledge again and again not just on that day, but in one week, then again in the next month, and so on. Our home learning has been designed to do this.</a:t>
            </a:r>
          </a:p>
        </p:txBody>
      </p:sp>
      <p:sp>
        <p:nvSpPr>
          <p:cNvPr id="4" name="Slide Number Placeholder 3"/>
          <p:cNvSpPr>
            <a:spLocks noGrp="1"/>
          </p:cNvSpPr>
          <p:nvPr>
            <p:ph type="sldNum" sz="quarter" idx="10"/>
          </p:nvPr>
        </p:nvSpPr>
        <p:spPr/>
        <p:txBody>
          <a:bodyPr/>
          <a:lstStyle/>
          <a:p>
            <a:fld id="{C9FD4C8D-141F-4B22-9F16-A326C1EDFA75}" type="slidenum">
              <a:rPr lang="en-GB" smtClean="0"/>
              <a:t>4</a:t>
            </a:fld>
            <a:endParaRPr lang="en-GB"/>
          </a:p>
        </p:txBody>
      </p:sp>
    </p:spTree>
    <p:extLst>
      <p:ext uri="{BB962C8B-B14F-4D97-AF65-F5344CB8AC3E}">
        <p14:creationId xmlns:p14="http://schemas.microsoft.com/office/powerpoint/2010/main" val="182071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72DDDA-CDB7-4EBC-868F-F8F05F3462EA}" type="slidenum">
              <a:rPr lang="en-GB" smtClean="0"/>
              <a:t>5</a:t>
            </a:fld>
            <a:endParaRPr lang="en-GB"/>
          </a:p>
        </p:txBody>
      </p:sp>
    </p:spTree>
    <p:extLst>
      <p:ext uri="{BB962C8B-B14F-4D97-AF65-F5344CB8AC3E}">
        <p14:creationId xmlns:p14="http://schemas.microsoft.com/office/powerpoint/2010/main" val="276308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we can see, it is important to revisit information so that it is retained… BUT we don’t want to constantly revisit things too soon. In fact, a certain degree of forgetting is really useful. Having students retrieve information ‘on the cusp of being forgotten’ can be more beneficial for memory. </a:t>
            </a:r>
            <a:br>
              <a:rPr lang="en-GB" dirty="0"/>
            </a:br>
            <a:br>
              <a:rPr lang="en-GB" dirty="0"/>
            </a:br>
            <a:r>
              <a:rPr lang="en-GB" dirty="0"/>
              <a:t>Sarah Cottingham (Ambition Institute) – “Forgetting is like cooking a stew. Ingredients break down and combine to form better flavours. Memories also break down and details get lost, but the gist combines with other memories forming new connections. New connections = new understanding” </a:t>
            </a:r>
          </a:p>
        </p:txBody>
      </p:sp>
      <p:sp>
        <p:nvSpPr>
          <p:cNvPr id="4" name="Slide Number Placeholder 3"/>
          <p:cNvSpPr>
            <a:spLocks noGrp="1"/>
          </p:cNvSpPr>
          <p:nvPr>
            <p:ph type="sldNum" sz="quarter" idx="5"/>
          </p:nvPr>
        </p:nvSpPr>
        <p:spPr/>
        <p:txBody>
          <a:bodyPr/>
          <a:lstStyle/>
          <a:p>
            <a:fld id="{5F72DDDA-CDB7-4EBC-868F-F8F05F3462EA}" type="slidenum">
              <a:rPr lang="en-GB" smtClean="0"/>
              <a:t>6</a:t>
            </a:fld>
            <a:endParaRPr lang="en-GB"/>
          </a:p>
        </p:txBody>
      </p:sp>
    </p:spTree>
    <p:extLst>
      <p:ext uri="{BB962C8B-B14F-4D97-AF65-F5344CB8AC3E}">
        <p14:creationId xmlns:p14="http://schemas.microsoft.com/office/powerpoint/2010/main" val="218680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research, principally from: Adam Boxer’s 4 planks and EEF research findings</a:t>
            </a:r>
          </a:p>
          <a:p>
            <a:pPr marL="285750" indent="-285750">
              <a:buFont typeface="Arial" panose="020B0604020202020204" pitchFamily="34" charset="0"/>
              <a:buChar char="•"/>
            </a:pPr>
            <a:r>
              <a:rPr lang="en-GB" dirty="0">
                <a:hlinkClick r:id="rId3"/>
              </a:rPr>
              <a:t>Homework | EEF (educationendowmentfoundation.org.uk)</a:t>
            </a:r>
            <a:endParaRPr lang="en-GB" dirty="0"/>
          </a:p>
          <a:p>
            <a:pPr marL="285750" indent="-285750">
              <a:buFont typeface="Arial" panose="020B0604020202020204" pitchFamily="34" charset="0"/>
              <a:buChar char="•"/>
            </a:pPr>
            <a:r>
              <a:rPr lang="en-GB" dirty="0">
                <a:hlinkClick r:id="rId4"/>
              </a:rPr>
              <a:t>The four planks of an effective homework policy – A Chemical Orthodoxy (wordpress.com)</a:t>
            </a:r>
            <a:endParaRPr lang="en-GB" dirty="0"/>
          </a:p>
        </p:txBody>
      </p:sp>
      <p:sp>
        <p:nvSpPr>
          <p:cNvPr id="4" name="Slide Number Placeholder 3"/>
          <p:cNvSpPr>
            <a:spLocks noGrp="1"/>
          </p:cNvSpPr>
          <p:nvPr>
            <p:ph type="sldNum" sz="quarter" idx="5"/>
          </p:nvPr>
        </p:nvSpPr>
        <p:spPr/>
        <p:txBody>
          <a:bodyPr/>
          <a:lstStyle/>
          <a:p>
            <a:fld id="{5F72DDDA-CDB7-4EBC-868F-F8F05F3462EA}" type="slidenum">
              <a:rPr lang="en-GB" smtClean="0"/>
              <a:t>7</a:t>
            </a:fld>
            <a:endParaRPr lang="en-GB"/>
          </a:p>
        </p:txBody>
      </p:sp>
    </p:spTree>
    <p:extLst>
      <p:ext uri="{BB962C8B-B14F-4D97-AF65-F5344CB8AC3E}">
        <p14:creationId xmlns:p14="http://schemas.microsoft.com/office/powerpoint/2010/main" val="24454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homework and knowledge organisers come in. Our knowledge organisers have been carefully designed to help you learn and revise best. They are A4 pages with only the most essential knowledge you need to learn on. They are set out in a table – that’s because it’s easier to cover over the definitions in a table, so the “look, cover, write, check” process is much easier. They are separated into sub topics or sections, so they are easier to navigate. Each chunk of knowledge is numbered, which makes it easier and clearer when we are quizzing or setting homework. And finally, every single subject’s Knowledge Organisers look identical with hardly any pictures or colour. That is a conscious choice to limit the distractions and help you focus just on the knowledge that matters. We have worked hard to present these in a way that means you can learn and remember it the best.</a:t>
            </a:r>
          </a:p>
        </p:txBody>
      </p:sp>
      <p:sp>
        <p:nvSpPr>
          <p:cNvPr id="4" name="Slide Number Placeholder 3"/>
          <p:cNvSpPr>
            <a:spLocks noGrp="1"/>
          </p:cNvSpPr>
          <p:nvPr>
            <p:ph type="sldNum" sz="quarter" idx="5"/>
          </p:nvPr>
        </p:nvSpPr>
        <p:spPr/>
        <p:txBody>
          <a:bodyPr/>
          <a:lstStyle/>
          <a:p>
            <a:fld id="{5F72DDDA-CDB7-4EBC-868F-F8F05F3462EA}" type="slidenum">
              <a:rPr lang="en-GB" smtClean="0"/>
              <a:t>8</a:t>
            </a:fld>
            <a:endParaRPr lang="en-GB"/>
          </a:p>
        </p:txBody>
      </p:sp>
    </p:spTree>
    <p:extLst>
      <p:ext uri="{BB962C8B-B14F-4D97-AF65-F5344CB8AC3E}">
        <p14:creationId xmlns:p14="http://schemas.microsoft.com/office/powerpoint/2010/main" val="57375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challenge opportunities – R3 points.</a:t>
            </a:r>
          </a:p>
        </p:txBody>
      </p:sp>
      <p:sp>
        <p:nvSpPr>
          <p:cNvPr id="4" name="Slide Number Placeholder 3"/>
          <p:cNvSpPr>
            <a:spLocks noGrp="1"/>
          </p:cNvSpPr>
          <p:nvPr>
            <p:ph type="sldNum" sz="quarter" idx="5"/>
          </p:nvPr>
        </p:nvSpPr>
        <p:spPr/>
        <p:txBody>
          <a:bodyPr/>
          <a:lstStyle/>
          <a:p>
            <a:fld id="{5F72DDDA-CDB7-4EBC-868F-F8F05F3462EA}" type="slidenum">
              <a:rPr lang="en-GB" smtClean="0"/>
              <a:t>17</a:t>
            </a:fld>
            <a:endParaRPr lang="en-GB"/>
          </a:p>
        </p:txBody>
      </p:sp>
    </p:spTree>
    <p:extLst>
      <p:ext uri="{BB962C8B-B14F-4D97-AF65-F5344CB8AC3E}">
        <p14:creationId xmlns:p14="http://schemas.microsoft.com/office/powerpoint/2010/main" val="386962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4F07-F58E-4BCB-A0E1-2D206A5F1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6E24DD-0CCA-4013-936B-E7C90D5F6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890FD6-82FC-4A89-8286-B731E2C78B2A}"/>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5" name="Footer Placeholder 4">
            <a:extLst>
              <a:ext uri="{FF2B5EF4-FFF2-40B4-BE49-F238E27FC236}">
                <a16:creationId xmlns:a16="http://schemas.microsoft.com/office/drawing/2014/main" id="{AA9A3266-3E39-453C-B50C-FA2D174A2D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CE252-96BA-46C7-9735-09022F80F2F6}"/>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47252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6B7B-E427-420B-836E-94CE014950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284452-D589-4AA6-AD0E-89CB53E6D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C355A-864B-403C-A054-ABD10C9415C4}"/>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5" name="Footer Placeholder 4">
            <a:extLst>
              <a:ext uri="{FF2B5EF4-FFF2-40B4-BE49-F238E27FC236}">
                <a16:creationId xmlns:a16="http://schemas.microsoft.com/office/drawing/2014/main" id="{D1920DCF-4107-4D90-B57B-21EF2AF1F4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1D53F-3A4B-4BDE-8189-9AA50593DB55}"/>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341031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3B363-59FD-41AF-90C6-D82E41058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F56BAA-B26A-4725-8FE9-71FA90969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2EED5C-9EC6-4521-BFF4-F974AFD7EB91}"/>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5" name="Footer Placeholder 4">
            <a:extLst>
              <a:ext uri="{FF2B5EF4-FFF2-40B4-BE49-F238E27FC236}">
                <a16:creationId xmlns:a16="http://schemas.microsoft.com/office/drawing/2014/main" id="{2B7B1DE3-0C6E-4443-9038-D02F77D3D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5DA13-BDB2-4630-949C-28AF8BA5CD8A}"/>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230650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90A6-025F-4906-9EF6-7C1902D2522B}"/>
              </a:ext>
            </a:extLst>
          </p:cNvPr>
          <p:cNvSpPr>
            <a:spLocks noGrp="1"/>
          </p:cNvSpPr>
          <p:nvPr>
            <p:ph type="title"/>
          </p:nvPr>
        </p:nvSpPr>
        <p:spPr/>
        <p:txBody>
          <a:bodyPr/>
          <a:lstStyle>
            <a:lvl1pPr>
              <a:defRPr b="1">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23F3045-1EE9-4E25-8342-A388DEC42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BAC78-EFF4-4FC9-B436-8E656832451A}"/>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5" name="Footer Placeholder 4">
            <a:extLst>
              <a:ext uri="{FF2B5EF4-FFF2-40B4-BE49-F238E27FC236}">
                <a16:creationId xmlns:a16="http://schemas.microsoft.com/office/drawing/2014/main" id="{6742E82E-C92A-472F-AC22-3E561DEEF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4131BF-F019-4D18-897F-29AEB8E51E47}"/>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19806709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7816-C1D6-4C13-B1BB-D4791B9DC8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C6A36C-5C45-43CC-98E8-CD24D9CC2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2D87CF-EF8E-42CD-9744-F4072C199DA3}"/>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5" name="Footer Placeholder 4">
            <a:extLst>
              <a:ext uri="{FF2B5EF4-FFF2-40B4-BE49-F238E27FC236}">
                <a16:creationId xmlns:a16="http://schemas.microsoft.com/office/drawing/2014/main" id="{DE766D72-F436-4B27-9574-1EF77E30A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E0E1CF-450A-4A8D-80FA-1BCA3728DF82}"/>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363182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66EF-CCAD-4CDD-B6B1-4AAD917A0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08022C-356E-41AA-912B-09C5BEB722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B87624-9D10-4ED3-A40A-DC9DF1F56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15E61A-EECA-4F0D-8DA9-5CE6358A3EB7}"/>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6" name="Footer Placeholder 5">
            <a:extLst>
              <a:ext uri="{FF2B5EF4-FFF2-40B4-BE49-F238E27FC236}">
                <a16:creationId xmlns:a16="http://schemas.microsoft.com/office/drawing/2014/main" id="{5A143928-5CE4-45D2-85C3-739938A514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C456B-1046-4845-8D98-8327B7D177D7}"/>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8842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5C3E-DED1-44BC-8B3A-BD4F6116AD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FEC7A-0770-4713-A7BD-166017C72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D4F87-A4A9-4B84-836E-525A01576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80FFFB-FC50-4626-A2E1-8649A5684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AB9E1-1E45-479A-9F33-D0B36AD32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57BC7A-A9A6-4B75-BF63-7E6C4CE30A19}"/>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8" name="Footer Placeholder 7">
            <a:extLst>
              <a:ext uri="{FF2B5EF4-FFF2-40B4-BE49-F238E27FC236}">
                <a16:creationId xmlns:a16="http://schemas.microsoft.com/office/drawing/2014/main" id="{8190FD89-320E-4B0F-92D1-9ED84E60F0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1404F6-9174-427D-A13E-F80EB80122AB}"/>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171597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1BE1-7874-4325-B37F-43CE92FEA3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52B5A1-2128-41F5-932A-442D99BF84DE}"/>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4" name="Footer Placeholder 3">
            <a:extLst>
              <a:ext uri="{FF2B5EF4-FFF2-40B4-BE49-F238E27FC236}">
                <a16:creationId xmlns:a16="http://schemas.microsoft.com/office/drawing/2014/main" id="{32A1508B-6128-4F6A-A51A-5CBB86ACA4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893D9E-3FE5-4F77-A240-A2E48FCB8563}"/>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31243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E6BFF-0628-460F-9E4A-1D1635CEA4D1}"/>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3" name="Footer Placeholder 2">
            <a:extLst>
              <a:ext uri="{FF2B5EF4-FFF2-40B4-BE49-F238E27FC236}">
                <a16:creationId xmlns:a16="http://schemas.microsoft.com/office/drawing/2014/main" id="{B30129B4-2085-4D18-B4FF-8F868B7335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AB109F-8545-4E98-B476-396FBEA287E9}"/>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112306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8E1-ED6B-4C40-BE4F-DF5580DEB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3DCD1-5C4B-45CF-8B84-DE2E2A441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157F17-09B7-4E1E-9D0D-640E9FE60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A983D-2905-424E-AABC-B51E078B3CD9}"/>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6" name="Footer Placeholder 5">
            <a:extLst>
              <a:ext uri="{FF2B5EF4-FFF2-40B4-BE49-F238E27FC236}">
                <a16:creationId xmlns:a16="http://schemas.microsoft.com/office/drawing/2014/main" id="{45C7A204-6DFB-4FD3-BB36-2650B54D08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286580-D091-4223-A4BD-257BE4D53756}"/>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318603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941D-7C96-4195-9E98-FE77800DF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CE10D2-1394-4A70-B6B3-F5A3BB327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A9D7C0-76BC-4510-87B7-1C4E6DCCB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927E2-9C93-4823-890F-5F03CEA75ED1}"/>
              </a:ext>
            </a:extLst>
          </p:cNvPr>
          <p:cNvSpPr>
            <a:spLocks noGrp="1"/>
          </p:cNvSpPr>
          <p:nvPr>
            <p:ph type="dt" sz="half" idx="10"/>
          </p:nvPr>
        </p:nvSpPr>
        <p:spPr/>
        <p:txBody>
          <a:bodyPr/>
          <a:lstStyle/>
          <a:p>
            <a:fld id="{D0F79827-45F1-4221-BC0B-F546C78DA32D}" type="datetimeFigureOut">
              <a:rPr lang="en-GB" smtClean="0"/>
              <a:t>23/09/2022</a:t>
            </a:fld>
            <a:endParaRPr lang="en-GB"/>
          </a:p>
        </p:txBody>
      </p:sp>
      <p:sp>
        <p:nvSpPr>
          <p:cNvPr id="6" name="Footer Placeholder 5">
            <a:extLst>
              <a:ext uri="{FF2B5EF4-FFF2-40B4-BE49-F238E27FC236}">
                <a16:creationId xmlns:a16="http://schemas.microsoft.com/office/drawing/2014/main" id="{06121C08-3AA3-43D7-9783-6110C6545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45D3C-9588-4CE2-BA5A-24FD758A5556}"/>
              </a:ext>
            </a:extLst>
          </p:cNvPr>
          <p:cNvSpPr>
            <a:spLocks noGrp="1"/>
          </p:cNvSpPr>
          <p:nvPr>
            <p:ph type="sldNum" sz="quarter" idx="12"/>
          </p:nvPr>
        </p:nvSpPr>
        <p:spPr/>
        <p:txBody>
          <a:bodyPr/>
          <a:lstStyle/>
          <a:p>
            <a:fld id="{561BCE63-A8C7-4632-8929-2FB99C57F7F0}" type="slidenum">
              <a:rPr lang="en-GB" smtClean="0"/>
              <a:t>‹#›</a:t>
            </a:fld>
            <a:endParaRPr lang="en-GB"/>
          </a:p>
        </p:txBody>
      </p:sp>
    </p:spTree>
    <p:extLst>
      <p:ext uri="{BB962C8B-B14F-4D97-AF65-F5344CB8AC3E}">
        <p14:creationId xmlns:p14="http://schemas.microsoft.com/office/powerpoint/2010/main" val="394764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6E33C-BD04-42B3-BD31-2D102A0B3B96}"/>
              </a:ext>
            </a:extLst>
          </p:cNvPr>
          <p:cNvSpPr>
            <a:spLocks noGrp="1"/>
          </p:cNvSpPr>
          <p:nvPr>
            <p:ph type="title"/>
          </p:nvPr>
        </p:nvSpPr>
        <p:spPr>
          <a:xfrm>
            <a:off x="838200" y="365125"/>
            <a:ext cx="10515600" cy="88615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0389585-0062-407C-9CA7-406AB17FC7BA}"/>
              </a:ext>
            </a:extLst>
          </p:cNvPr>
          <p:cNvSpPr>
            <a:spLocks noGrp="1"/>
          </p:cNvSpPr>
          <p:nvPr>
            <p:ph type="body" idx="1"/>
          </p:nvPr>
        </p:nvSpPr>
        <p:spPr>
          <a:xfrm>
            <a:off x="838200" y="1406339"/>
            <a:ext cx="10515600" cy="46584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B035C98-8799-4AF6-ACF1-4BF8E9174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79827-45F1-4221-BC0B-F546C78DA32D}" type="datetimeFigureOut">
              <a:rPr lang="en-GB" smtClean="0"/>
              <a:t>23/09/2022</a:t>
            </a:fld>
            <a:endParaRPr lang="en-GB"/>
          </a:p>
        </p:txBody>
      </p:sp>
      <p:sp>
        <p:nvSpPr>
          <p:cNvPr id="5" name="Footer Placeholder 4">
            <a:extLst>
              <a:ext uri="{FF2B5EF4-FFF2-40B4-BE49-F238E27FC236}">
                <a16:creationId xmlns:a16="http://schemas.microsoft.com/office/drawing/2014/main" id="{79E76891-9D42-4337-9C49-45A54A996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AA3BCB-DC1A-49EC-BFCE-1FE853EE6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BCE63-A8C7-4632-8929-2FB99C57F7F0}" type="slidenum">
              <a:rPr lang="en-GB" smtClean="0"/>
              <a:t>‹#›</a:t>
            </a:fld>
            <a:endParaRPr lang="en-GB"/>
          </a:p>
        </p:txBody>
      </p:sp>
      <p:grpSp>
        <p:nvGrpSpPr>
          <p:cNvPr id="7" name="Group 6">
            <a:extLst>
              <a:ext uri="{FF2B5EF4-FFF2-40B4-BE49-F238E27FC236}">
                <a16:creationId xmlns:a16="http://schemas.microsoft.com/office/drawing/2014/main" id="{6B51583C-4B83-0112-871D-D816A9A873C6}"/>
              </a:ext>
            </a:extLst>
          </p:cNvPr>
          <p:cNvGrpSpPr/>
          <p:nvPr userDrawn="1"/>
        </p:nvGrpSpPr>
        <p:grpSpPr>
          <a:xfrm>
            <a:off x="0" y="6201295"/>
            <a:ext cx="12192000" cy="656705"/>
            <a:chOff x="0" y="6201295"/>
            <a:chExt cx="12192000" cy="656705"/>
          </a:xfrm>
        </p:grpSpPr>
        <p:sp>
          <p:nvSpPr>
            <p:cNvPr id="8" name="Rectangle 7">
              <a:extLst>
                <a:ext uri="{FF2B5EF4-FFF2-40B4-BE49-F238E27FC236}">
                  <a16:creationId xmlns:a16="http://schemas.microsoft.com/office/drawing/2014/main" id="{D03CB773-2865-5358-478B-8C8CA47EC56E}"/>
                </a:ext>
              </a:extLst>
            </p:cNvPr>
            <p:cNvSpPr/>
            <p:nvPr userDrawn="1"/>
          </p:nvSpPr>
          <p:spPr>
            <a:xfrm>
              <a:off x="0" y="6201295"/>
              <a:ext cx="12192000" cy="6567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A844ABBF-9DDE-EA64-CC58-9C0751FD847D}"/>
                </a:ext>
              </a:extLst>
            </p:cNvPr>
            <p:cNvPicPr>
              <a:picLocks noChangeAspect="1" noChangeArrowheads="1"/>
            </p:cNvPicPr>
            <p:nvPr userDrawn="1"/>
          </p:nvPicPr>
          <p:blipFill rotWithShape="1">
            <a:blip r:embed="rId13" cstate="hqprint">
              <a:duotone>
                <a:schemeClr val="bg2">
                  <a:shade val="45000"/>
                  <a:satMod val="135000"/>
                </a:schemeClr>
                <a:prstClr val="white"/>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rcRect l="1" r="-2028"/>
            <a:stretch/>
          </p:blipFill>
          <p:spPr bwMode="auto">
            <a:xfrm>
              <a:off x="128280" y="6254194"/>
              <a:ext cx="592978" cy="549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3">
              <a:extLst>
                <a:ext uri="{FF2B5EF4-FFF2-40B4-BE49-F238E27FC236}">
                  <a16:creationId xmlns:a16="http://schemas.microsoft.com/office/drawing/2014/main" id="{200D9237-AC57-ABA6-B04C-6FBAE5600F3C}"/>
                </a:ext>
              </a:extLst>
            </p:cNvPr>
            <p:cNvPicPr>
              <a:picLocks noChangeAspect="1" noChangeArrowheads="1"/>
            </p:cNvPicPr>
            <p:nvPr userDrawn="1"/>
          </p:nvPicPr>
          <p:blipFill rotWithShape="1">
            <a:blip r:embed="rId15" cstate="hqprint">
              <a:lum bright="70000" contrast="-70000"/>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rcRect t="53392"/>
            <a:stretch/>
          </p:blipFill>
          <p:spPr bwMode="auto">
            <a:xfrm>
              <a:off x="9716366" y="6245485"/>
              <a:ext cx="2358141" cy="586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49936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ygetahead.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2F0D3D6-87B8-F194-2B83-72ECF7FD3E55}"/>
              </a:ext>
            </a:extLst>
          </p:cNvPr>
          <p:cNvPicPr>
            <a:picLocks noChangeAspect="1" noChangeArrowheads="1"/>
          </p:cNvPicPr>
          <p:nvPr/>
        </p:nvPicPr>
        <p:blipFill rotWithShape="1">
          <a:blip r:embed="rId3" cstate="hqprint">
            <a:alphaModFix amt="35000"/>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2649"/>
          <a:stretch/>
        </p:blipFill>
        <p:spPr bwMode="auto">
          <a:xfrm>
            <a:off x="4295874" y="1418280"/>
            <a:ext cx="3600252" cy="3315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itle 1">
            <a:extLst>
              <a:ext uri="{FF2B5EF4-FFF2-40B4-BE49-F238E27FC236}">
                <a16:creationId xmlns:a16="http://schemas.microsoft.com/office/drawing/2014/main" id="{DEE066C0-35B3-8340-885B-5686BC9E64AA}"/>
              </a:ext>
            </a:extLst>
          </p:cNvPr>
          <p:cNvSpPr>
            <a:spLocks noGrp="1"/>
          </p:cNvSpPr>
          <p:nvPr>
            <p:ph type="title"/>
          </p:nvPr>
        </p:nvSpPr>
        <p:spPr>
          <a:xfrm>
            <a:off x="413004" y="2070532"/>
            <a:ext cx="11073384" cy="1742863"/>
          </a:xfrm>
        </p:spPr>
        <p:txBody>
          <a:bodyPr>
            <a:normAutofit/>
          </a:bodyPr>
          <a:lstStyle/>
          <a:p>
            <a:pPr algn="ctr"/>
            <a:r>
              <a:rPr lang="en-US" sz="5400" b="1" dirty="0"/>
              <a:t>Home Learning Information Evening</a:t>
            </a:r>
            <a:br>
              <a:rPr lang="en-US" sz="5400" b="1" dirty="0"/>
            </a:br>
            <a:r>
              <a:rPr lang="en-US" sz="3300" b="0" dirty="0"/>
              <a:t>Rachel Wellfair-Priest, Assistant Principal (Teaching &amp; Learning)</a:t>
            </a:r>
          </a:p>
        </p:txBody>
      </p:sp>
    </p:spTree>
    <p:extLst>
      <p:ext uri="{BB962C8B-B14F-4D97-AF65-F5344CB8AC3E}">
        <p14:creationId xmlns:p14="http://schemas.microsoft.com/office/powerpoint/2010/main" val="185237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284054" y="-166210"/>
            <a:ext cx="10515600" cy="1325563"/>
          </a:xfrm>
        </p:spPr>
        <p:txBody>
          <a:bodyPr>
            <a:normAutofit/>
          </a:bodyPr>
          <a:lstStyle/>
          <a:p>
            <a:r>
              <a:rPr lang="en-GB" sz="3400" b="1" dirty="0"/>
              <a:t>Home Learning Policy 2022-23</a:t>
            </a:r>
          </a:p>
        </p:txBody>
      </p:sp>
      <p:sp>
        <p:nvSpPr>
          <p:cNvPr id="6" name="TextBox 5">
            <a:extLst>
              <a:ext uri="{FF2B5EF4-FFF2-40B4-BE49-F238E27FC236}">
                <a16:creationId xmlns:a16="http://schemas.microsoft.com/office/drawing/2014/main" id="{D6DFBB0D-C880-C307-0E72-E18EDA88F274}"/>
              </a:ext>
            </a:extLst>
          </p:cNvPr>
          <p:cNvSpPr txBox="1"/>
          <p:nvPr/>
        </p:nvSpPr>
        <p:spPr>
          <a:xfrm>
            <a:off x="414036" y="693819"/>
            <a:ext cx="10378519" cy="5632311"/>
          </a:xfrm>
          <a:prstGeom prst="rect">
            <a:avLst/>
          </a:prstGeom>
          <a:noFill/>
        </p:spPr>
        <p:txBody>
          <a:bodyPr wrap="square" lIns="91440" tIns="45720" rIns="91440" bIns="45720" rtlCol="0" anchor="t">
            <a:spAutoFit/>
          </a:bodyPr>
          <a:lstStyle/>
          <a:p>
            <a:pPr algn="l" rtl="0" fontAlgn="base">
              <a:lnSpc>
                <a:spcPct val="100000"/>
              </a:lnSpc>
            </a:pPr>
            <a:br>
              <a:rPr lang="en-GB" sz="2400" b="1" dirty="0">
                <a:solidFill>
                  <a:srgbClr val="000000"/>
                </a:solidFill>
                <a:latin typeface="Calibri" panose="020F0502020204030204" pitchFamily="34" charset="0"/>
              </a:rPr>
            </a:br>
            <a:r>
              <a:rPr lang="en-GB" sz="2400" b="1" dirty="0">
                <a:solidFill>
                  <a:srgbClr val="000000"/>
                </a:solidFill>
                <a:latin typeface="Calibri" panose="020F0502020204030204" pitchFamily="34" charset="0"/>
              </a:rPr>
              <a:t>How is it set?</a:t>
            </a:r>
            <a:br>
              <a:rPr lang="en-GB" sz="2400" dirty="0">
                <a:solidFill>
                  <a:srgbClr val="000000"/>
                </a:solidFill>
                <a:latin typeface="Calibri" panose="020F0502020204030204" pitchFamily="34" charset="0"/>
              </a:rPr>
            </a:br>
            <a:endParaRPr lang="en-GB" sz="2400" dirty="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GB" sz="2400" dirty="0">
                <a:solidFill>
                  <a:srgbClr val="000000"/>
                </a:solidFill>
                <a:latin typeface="Calibri"/>
                <a:cs typeface="Calibri"/>
              </a:rPr>
              <a:t>Teachers have a schedule with each class for when home learning will be set and due</a:t>
            </a:r>
            <a:br>
              <a:rPr lang="en-GB" sz="2400" dirty="0">
                <a:latin typeface="Calibri" panose="020F0502020204030204" pitchFamily="34" charset="0"/>
              </a:rPr>
            </a:b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r>
              <a:rPr lang="en-GB" sz="2400" dirty="0">
                <a:solidFill>
                  <a:srgbClr val="000000"/>
                </a:solidFill>
                <a:latin typeface="Calibri" panose="020F0502020204030204" pitchFamily="34" charset="0"/>
              </a:rPr>
              <a:t>Clearly explained and modelled by teacher in class</a:t>
            </a:r>
            <a:br>
              <a:rPr lang="en-GB" sz="2400" dirty="0">
                <a:solidFill>
                  <a:srgbClr val="000000"/>
                </a:solidFill>
                <a:latin typeface="Calibri" panose="020F0502020204030204" pitchFamily="34" charset="0"/>
              </a:rPr>
            </a:b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r>
              <a:rPr lang="en-GB" sz="2400" dirty="0">
                <a:solidFill>
                  <a:srgbClr val="000000"/>
                </a:solidFill>
                <a:latin typeface="Calibri" panose="020F0502020204030204" pitchFamily="34" charset="0"/>
              </a:rPr>
              <a:t>Students write down what the home learning is and the date it is due in their practice books</a:t>
            </a:r>
            <a:br>
              <a:rPr lang="en-GB" sz="2400" dirty="0">
                <a:solidFill>
                  <a:srgbClr val="000000"/>
                </a:solidFill>
                <a:latin typeface="Calibri" panose="020F0502020204030204" pitchFamily="34" charset="0"/>
              </a:rPr>
            </a:b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r>
              <a:rPr lang="en-GB" sz="2400" dirty="0">
                <a:solidFill>
                  <a:srgbClr val="000000"/>
                </a:solidFill>
                <a:latin typeface="Calibri"/>
                <a:cs typeface="Calibri"/>
              </a:rPr>
              <a:t>Whole half-term of home learning is available on the website for every subject as a back up if students are absent</a:t>
            </a:r>
            <a:br>
              <a:rPr lang="en-GB" sz="2400" dirty="0">
                <a:latin typeface="Calibri" panose="020F0502020204030204" pitchFamily="34" charset="0"/>
              </a:rPr>
            </a:b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endParaRPr lang="en-GB" sz="2400" dirty="0"/>
          </a:p>
        </p:txBody>
      </p:sp>
    </p:spTree>
    <p:extLst>
      <p:ext uri="{BB962C8B-B14F-4D97-AF65-F5344CB8AC3E}">
        <p14:creationId xmlns:p14="http://schemas.microsoft.com/office/powerpoint/2010/main" val="390666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284054" y="-166210"/>
            <a:ext cx="10515600" cy="1325563"/>
          </a:xfrm>
        </p:spPr>
        <p:txBody>
          <a:bodyPr>
            <a:normAutofit/>
          </a:bodyPr>
          <a:lstStyle/>
          <a:p>
            <a:r>
              <a:rPr lang="en-GB" sz="3400" b="1" dirty="0"/>
              <a:t>Home Learning Policy 2022-23</a:t>
            </a:r>
          </a:p>
        </p:txBody>
      </p:sp>
      <p:sp>
        <p:nvSpPr>
          <p:cNvPr id="6" name="TextBox 5">
            <a:extLst>
              <a:ext uri="{FF2B5EF4-FFF2-40B4-BE49-F238E27FC236}">
                <a16:creationId xmlns:a16="http://schemas.microsoft.com/office/drawing/2014/main" id="{D6DFBB0D-C880-C307-0E72-E18EDA88F274}"/>
              </a:ext>
            </a:extLst>
          </p:cNvPr>
          <p:cNvSpPr txBox="1"/>
          <p:nvPr/>
        </p:nvSpPr>
        <p:spPr>
          <a:xfrm>
            <a:off x="414036" y="693819"/>
            <a:ext cx="10378519" cy="4154984"/>
          </a:xfrm>
          <a:prstGeom prst="rect">
            <a:avLst/>
          </a:prstGeom>
          <a:noFill/>
        </p:spPr>
        <p:txBody>
          <a:bodyPr wrap="square" lIns="91440" tIns="45720" rIns="91440" bIns="45720" rtlCol="0" anchor="t">
            <a:spAutoFit/>
          </a:bodyPr>
          <a:lstStyle/>
          <a:p>
            <a:pPr fontAlgn="base"/>
            <a:br>
              <a:rPr lang="en-GB" sz="2400" b="1" dirty="0">
                <a:latin typeface="Calibri" panose="020F0502020204030204" pitchFamily="34" charset="0"/>
              </a:rPr>
            </a:br>
            <a:r>
              <a:rPr lang="en-GB" sz="2400" b="1" dirty="0">
                <a:solidFill>
                  <a:srgbClr val="000000"/>
                </a:solidFill>
                <a:latin typeface="Calibri"/>
                <a:cs typeface="Calibri"/>
              </a:rPr>
              <a:t>Organisation support</a:t>
            </a:r>
            <a:endParaRPr lang="en-GB" sz="2400" dirty="0">
              <a:solidFill>
                <a:srgbClr val="000000"/>
              </a:solidFill>
              <a:latin typeface="Calibri" panose="020F0502020204030204" pitchFamily="34" charset="0"/>
              <a:cs typeface="Calibri" panose="020F0502020204030204" pitchFamily="34" charset="0"/>
            </a:endParaRPr>
          </a:p>
          <a:p>
            <a:endParaRPr lang="en-GB" sz="2400" dirty="0">
              <a:latin typeface="Calibri"/>
            </a:endParaRPr>
          </a:p>
          <a:p>
            <a:pPr marL="342900" indent="-342900">
              <a:buFont typeface="Arial"/>
              <a:buChar char="•"/>
            </a:pPr>
            <a:r>
              <a:rPr lang="en-GB" sz="2400" dirty="0">
                <a:latin typeface="Calibri"/>
              </a:rPr>
              <a:t>Year 7: we will print and upload centralised timetables on our website next week.</a:t>
            </a:r>
            <a:br>
              <a:rPr lang="en-GB" sz="2400" dirty="0">
                <a:latin typeface="Calibri" panose="020F0502020204030204" pitchFamily="34" charset="0"/>
              </a:rPr>
            </a:br>
            <a:endParaRPr lang="en-GB" sz="2400" dirty="0">
              <a:solidFill>
                <a:srgbClr val="000000"/>
              </a:solidFill>
              <a:latin typeface="Calibri" panose="020F0502020204030204" pitchFamily="34" charset="0"/>
              <a:cs typeface="Calibri" panose="020F0502020204030204" pitchFamily="34" charset="0"/>
            </a:endParaRPr>
          </a:p>
          <a:p>
            <a:pPr marL="342900" indent="-342900">
              <a:buFont typeface="Arial"/>
              <a:buChar char="•"/>
            </a:pPr>
            <a:r>
              <a:rPr lang="en-GB" sz="2400" dirty="0"/>
              <a:t>Years 8-11: students will receive a timetable they will fill in with teachers to schedule the days homework is set and due.</a:t>
            </a:r>
          </a:p>
          <a:p>
            <a:pPr fontAlgn="base"/>
            <a:br>
              <a:rPr lang="en-GB" sz="2400" dirty="0">
                <a:cs typeface="Calibri" panose="020F0502020204030204"/>
              </a:rPr>
            </a:br>
            <a:endParaRPr lang="en-GB" sz="2400" dirty="0">
              <a:cs typeface="Calibri" panose="020F0502020204030204"/>
            </a:endParaRPr>
          </a:p>
          <a:p>
            <a:pPr marL="285750" indent="-285750" fontAlgn="base">
              <a:buFont typeface="Arial" panose="020B0604020202020204" pitchFamily="34" charset="0"/>
              <a:buChar char="•"/>
            </a:pPr>
            <a:r>
              <a:rPr lang="en-GB" sz="2400" dirty="0">
                <a:cs typeface="Calibri" panose="020F0502020204030204"/>
              </a:rPr>
              <a:t>GCSE revision planner – Year 11 working group.</a:t>
            </a:r>
          </a:p>
        </p:txBody>
      </p:sp>
    </p:spTree>
    <p:extLst>
      <p:ext uri="{BB962C8B-B14F-4D97-AF65-F5344CB8AC3E}">
        <p14:creationId xmlns:p14="http://schemas.microsoft.com/office/powerpoint/2010/main" val="226135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284054" y="-166210"/>
            <a:ext cx="10515600" cy="1325563"/>
          </a:xfrm>
        </p:spPr>
        <p:txBody>
          <a:bodyPr>
            <a:normAutofit/>
          </a:bodyPr>
          <a:lstStyle/>
          <a:p>
            <a:r>
              <a:rPr lang="en-GB" sz="3400" b="1" dirty="0"/>
              <a:t>Home Learning Policy 2022-23</a:t>
            </a:r>
          </a:p>
        </p:txBody>
      </p:sp>
      <p:sp>
        <p:nvSpPr>
          <p:cNvPr id="6" name="TextBox 5">
            <a:extLst>
              <a:ext uri="{FF2B5EF4-FFF2-40B4-BE49-F238E27FC236}">
                <a16:creationId xmlns:a16="http://schemas.microsoft.com/office/drawing/2014/main" id="{D6DFBB0D-C880-C307-0E72-E18EDA88F274}"/>
              </a:ext>
            </a:extLst>
          </p:cNvPr>
          <p:cNvSpPr txBox="1"/>
          <p:nvPr/>
        </p:nvSpPr>
        <p:spPr>
          <a:xfrm>
            <a:off x="414036" y="693819"/>
            <a:ext cx="11493910" cy="5262979"/>
          </a:xfrm>
          <a:prstGeom prst="rect">
            <a:avLst/>
          </a:prstGeom>
          <a:noFill/>
        </p:spPr>
        <p:txBody>
          <a:bodyPr wrap="square" lIns="91440" tIns="45720" rIns="91440" bIns="45720" rtlCol="0" anchor="t">
            <a:spAutoFit/>
          </a:bodyPr>
          <a:lstStyle/>
          <a:p>
            <a:pPr algn="l" rtl="0" fontAlgn="base">
              <a:lnSpc>
                <a:spcPct val="100000"/>
              </a:lnSpc>
            </a:pPr>
            <a:br>
              <a:rPr lang="en-GB" sz="2400" b="1" dirty="0">
                <a:solidFill>
                  <a:srgbClr val="000000"/>
                </a:solidFill>
                <a:latin typeface="Calibri" panose="020F0502020204030204" pitchFamily="34" charset="0"/>
              </a:rPr>
            </a:br>
            <a:r>
              <a:rPr lang="en-GB" sz="2400" b="1" dirty="0">
                <a:solidFill>
                  <a:srgbClr val="000000"/>
                </a:solidFill>
                <a:latin typeface="Calibri" panose="020F0502020204030204" pitchFamily="34" charset="0"/>
              </a:rPr>
              <a:t>How do students receive feedback on their work?</a:t>
            </a:r>
            <a:br>
              <a:rPr lang="en-GB" sz="2400" dirty="0">
                <a:solidFill>
                  <a:srgbClr val="000000"/>
                </a:solidFill>
                <a:latin typeface="Calibri" panose="020F0502020204030204" pitchFamily="34" charset="0"/>
              </a:rPr>
            </a:br>
            <a:endParaRPr lang="en-GB" sz="2400" dirty="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GB" sz="2400" dirty="0">
                <a:solidFill>
                  <a:srgbClr val="000000"/>
                </a:solidFill>
                <a:latin typeface="Calibri"/>
                <a:cs typeface="Calibri"/>
              </a:rPr>
              <a:t>All work receives feedback – this could be:</a:t>
            </a:r>
            <a:br>
              <a:rPr lang="en-GB" sz="2400" dirty="0">
                <a:solidFill>
                  <a:srgbClr val="000000"/>
                </a:solidFill>
                <a:latin typeface="Calibri"/>
                <a:cs typeface="Calibri"/>
              </a:rPr>
            </a:br>
            <a:r>
              <a:rPr lang="en-GB" sz="2400" dirty="0">
                <a:solidFill>
                  <a:srgbClr val="000000"/>
                </a:solidFill>
                <a:latin typeface="Calibri"/>
                <a:cs typeface="Calibri"/>
              </a:rPr>
              <a:t>- self;</a:t>
            </a:r>
            <a:br>
              <a:rPr lang="en-GB" sz="2400" dirty="0">
                <a:solidFill>
                  <a:srgbClr val="000000"/>
                </a:solidFill>
                <a:latin typeface="Calibri"/>
                <a:cs typeface="Calibri"/>
              </a:rPr>
            </a:br>
            <a:r>
              <a:rPr lang="en-GB" sz="2400" dirty="0">
                <a:solidFill>
                  <a:srgbClr val="000000"/>
                </a:solidFill>
                <a:latin typeface="Calibri"/>
                <a:cs typeface="Calibri"/>
              </a:rPr>
              <a:t>- peer;</a:t>
            </a:r>
            <a:br>
              <a:rPr lang="en-GB" sz="2400" dirty="0">
                <a:solidFill>
                  <a:srgbClr val="000000"/>
                </a:solidFill>
                <a:latin typeface="Calibri"/>
                <a:cs typeface="Calibri"/>
              </a:rPr>
            </a:br>
            <a:r>
              <a:rPr lang="en-GB" sz="2400" dirty="0">
                <a:solidFill>
                  <a:srgbClr val="000000"/>
                </a:solidFill>
                <a:latin typeface="Calibri"/>
                <a:cs typeface="Calibri"/>
              </a:rPr>
              <a:t>- whole-class, or;</a:t>
            </a:r>
            <a:br>
              <a:rPr lang="en-GB" sz="2400" dirty="0">
                <a:solidFill>
                  <a:srgbClr val="000000"/>
                </a:solidFill>
                <a:latin typeface="Calibri"/>
                <a:cs typeface="Calibri"/>
              </a:rPr>
            </a:br>
            <a:r>
              <a:rPr lang="en-GB" sz="2400" dirty="0">
                <a:solidFill>
                  <a:srgbClr val="000000"/>
                </a:solidFill>
                <a:latin typeface="Calibri"/>
                <a:cs typeface="Calibri"/>
              </a:rPr>
              <a:t>- individual</a:t>
            </a:r>
            <a:br>
              <a:rPr lang="en-GB" sz="2400" dirty="0">
                <a:latin typeface="Calibri" panose="020F0502020204030204" pitchFamily="34" charset="0"/>
              </a:rPr>
            </a:br>
            <a:endParaRPr lang="en-GB" sz="2400" dirty="0">
              <a:solidFill>
                <a:srgbClr val="000000"/>
              </a:solidFill>
              <a:latin typeface="Calibri" panose="020F0502020204030204" pitchFamily="34" charset="0"/>
              <a:cs typeface="Calibri"/>
            </a:endParaRPr>
          </a:p>
          <a:p>
            <a:pPr marL="285750" indent="-285750" algn="l" rtl="0" fontAlgn="base">
              <a:lnSpc>
                <a:spcPct val="100000"/>
              </a:lnSpc>
              <a:buFont typeface="Arial" panose="020B0604020202020204" pitchFamily="34" charset="0"/>
              <a:buChar char="•"/>
            </a:pPr>
            <a:r>
              <a:rPr lang="en-GB" sz="2400" b="1" dirty="0">
                <a:solidFill>
                  <a:srgbClr val="000000"/>
                </a:solidFill>
                <a:latin typeface="Calibri" panose="020F0502020204030204" pitchFamily="34" charset="0"/>
              </a:rPr>
              <a:t>R1 (reward) point </a:t>
            </a:r>
            <a:r>
              <a:rPr lang="en-GB" sz="2400" dirty="0">
                <a:solidFill>
                  <a:srgbClr val="000000"/>
                </a:solidFill>
                <a:latin typeface="Calibri" panose="020F0502020204030204" pitchFamily="34" charset="0"/>
              </a:rPr>
              <a:t>for every piece of home learning that is complete to the required standard</a:t>
            </a:r>
            <a:br>
              <a:rPr lang="en-GB" sz="2400" dirty="0">
                <a:solidFill>
                  <a:srgbClr val="000000"/>
                </a:solidFill>
                <a:latin typeface="Calibri" panose="020F0502020204030204" pitchFamily="34" charset="0"/>
              </a:rPr>
            </a:b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endParaRPr lang="en-GB" sz="2400" dirty="0"/>
          </a:p>
        </p:txBody>
      </p:sp>
    </p:spTree>
    <p:extLst>
      <p:ext uri="{BB962C8B-B14F-4D97-AF65-F5344CB8AC3E}">
        <p14:creationId xmlns:p14="http://schemas.microsoft.com/office/powerpoint/2010/main" val="285429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07B97F-F125-E969-9440-724CC2189AF4}"/>
              </a:ext>
            </a:extLst>
          </p:cNvPr>
          <p:cNvSpPr txBox="1"/>
          <p:nvPr/>
        </p:nvSpPr>
        <p:spPr>
          <a:xfrm>
            <a:off x="146304" y="171830"/>
            <a:ext cx="7546848" cy="553998"/>
          </a:xfrm>
          <a:prstGeom prst="rect">
            <a:avLst/>
          </a:prstGeom>
          <a:noFill/>
        </p:spPr>
        <p:txBody>
          <a:bodyPr wrap="square" rtlCol="0">
            <a:spAutoFit/>
          </a:bodyPr>
          <a:lstStyle/>
          <a:p>
            <a:r>
              <a:rPr lang="en-GB" sz="3000" b="1" dirty="0"/>
              <a:t>Expectations: example</a:t>
            </a:r>
          </a:p>
        </p:txBody>
      </p:sp>
      <p:pic>
        <p:nvPicPr>
          <p:cNvPr id="1026" name="Picture 2" descr="Image preview">
            <a:extLst>
              <a:ext uri="{FF2B5EF4-FFF2-40B4-BE49-F238E27FC236}">
                <a16:creationId xmlns:a16="http://schemas.microsoft.com/office/drawing/2014/main" id="{C4841DA1-3DEF-CE83-9A1D-11E49DDBF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638" y="0"/>
            <a:ext cx="474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1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149942" y="-214978"/>
            <a:ext cx="10515600" cy="1325563"/>
          </a:xfrm>
        </p:spPr>
        <p:txBody>
          <a:bodyPr>
            <a:normAutofit/>
          </a:bodyPr>
          <a:lstStyle/>
          <a:p>
            <a:r>
              <a:rPr lang="en-GB" sz="3400" b="1" dirty="0"/>
              <a:t>Home Learning: </a:t>
            </a:r>
            <a:r>
              <a:rPr lang="en-GB" sz="3400" dirty="0"/>
              <a:t>Support</a:t>
            </a:r>
            <a:endParaRPr lang="en-GB" sz="3400" b="1" dirty="0"/>
          </a:p>
        </p:txBody>
      </p:sp>
      <p:sp>
        <p:nvSpPr>
          <p:cNvPr id="4" name="TextBox 3">
            <a:extLst>
              <a:ext uri="{FF2B5EF4-FFF2-40B4-BE49-F238E27FC236}">
                <a16:creationId xmlns:a16="http://schemas.microsoft.com/office/drawing/2014/main" id="{7948AB54-8EDE-A936-0AEA-AAF5ED7CA858}"/>
              </a:ext>
            </a:extLst>
          </p:cNvPr>
          <p:cNvSpPr txBox="1"/>
          <p:nvPr/>
        </p:nvSpPr>
        <p:spPr>
          <a:xfrm>
            <a:off x="579782" y="1628913"/>
            <a:ext cx="1024282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dirty="0">
                <a:cs typeface="Calibri" panose="020F0502020204030204"/>
              </a:rPr>
              <a:t>Learning Centre – every lunch time</a:t>
            </a:r>
            <a:br>
              <a:rPr lang="en-GB" sz="2600" dirty="0">
                <a:cs typeface="Calibri" panose="020F0502020204030204"/>
              </a:rPr>
            </a:br>
            <a:endParaRPr lang="en-GB" sz="2600" dirty="0">
              <a:cs typeface="Calibri" panose="020F0502020204030204"/>
            </a:endParaRPr>
          </a:p>
          <a:p>
            <a:r>
              <a:rPr lang="en-GB" sz="2600" dirty="0">
                <a:cs typeface="Calibri" panose="020F0502020204030204"/>
              </a:rPr>
              <a:t>E1 Maths – Wednesday lunch times</a:t>
            </a:r>
            <a:br>
              <a:rPr lang="en-GB" sz="2600" dirty="0">
                <a:cs typeface="Calibri" panose="020F0502020204030204"/>
              </a:rPr>
            </a:br>
            <a:br>
              <a:rPr lang="en-GB" sz="2600" dirty="0">
                <a:cs typeface="Calibri" panose="020F0502020204030204"/>
              </a:rPr>
            </a:br>
            <a:r>
              <a:rPr lang="en-GB" sz="2600" dirty="0">
                <a:cs typeface="Calibri" panose="020F0502020204030204"/>
              </a:rPr>
              <a:t>M1 – Monday and Thursday lunch times</a:t>
            </a:r>
            <a:br>
              <a:rPr lang="en-GB" sz="2600" dirty="0">
                <a:cs typeface="Calibri" panose="020F0502020204030204"/>
              </a:rPr>
            </a:br>
            <a:br>
              <a:rPr lang="en-GB" sz="2600" dirty="0">
                <a:cs typeface="Calibri" panose="020F0502020204030204"/>
              </a:rPr>
            </a:br>
            <a:r>
              <a:rPr lang="en-GB" sz="2600" i="1" dirty="0">
                <a:cs typeface="Calibri" panose="020F0502020204030204"/>
              </a:rPr>
              <a:t>Year 11: after school revision programme will be shared next week</a:t>
            </a:r>
            <a:r>
              <a:rPr lang="en-GB" sz="2600" dirty="0">
                <a:cs typeface="Calibri" panose="020F0502020204030204"/>
              </a:rPr>
              <a:t>.</a:t>
            </a:r>
          </a:p>
        </p:txBody>
      </p:sp>
    </p:spTree>
    <p:extLst>
      <p:ext uri="{BB962C8B-B14F-4D97-AF65-F5344CB8AC3E}">
        <p14:creationId xmlns:p14="http://schemas.microsoft.com/office/powerpoint/2010/main" val="77318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149942" y="-214978"/>
            <a:ext cx="10515600" cy="1325563"/>
          </a:xfrm>
        </p:spPr>
        <p:txBody>
          <a:bodyPr>
            <a:normAutofit/>
          </a:bodyPr>
          <a:lstStyle/>
          <a:p>
            <a:r>
              <a:rPr lang="en-GB" sz="3400" b="1" dirty="0"/>
              <a:t>Home Learning: Non-Completion and Support</a:t>
            </a:r>
          </a:p>
        </p:txBody>
      </p:sp>
      <p:sp>
        <p:nvSpPr>
          <p:cNvPr id="3" name="Arrow: Pentagon 2">
            <a:extLst>
              <a:ext uri="{FF2B5EF4-FFF2-40B4-BE49-F238E27FC236}">
                <a16:creationId xmlns:a16="http://schemas.microsoft.com/office/drawing/2014/main" id="{32BE69CC-4014-1CB1-6F9B-048C939C7295}"/>
              </a:ext>
            </a:extLst>
          </p:cNvPr>
          <p:cNvSpPr/>
          <p:nvPr/>
        </p:nvSpPr>
        <p:spPr>
          <a:xfrm>
            <a:off x="283642" y="3184059"/>
            <a:ext cx="2211011" cy="13208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Teacher re-explains and sets extension deadline</a:t>
            </a:r>
            <a:endParaRPr lang="en-GB" sz="1600" dirty="0">
              <a:cs typeface="Calibri"/>
            </a:endParaRPr>
          </a:p>
        </p:txBody>
      </p:sp>
      <p:sp>
        <p:nvSpPr>
          <p:cNvPr id="9" name="Arrow: Pentagon 8">
            <a:extLst>
              <a:ext uri="{FF2B5EF4-FFF2-40B4-BE49-F238E27FC236}">
                <a16:creationId xmlns:a16="http://schemas.microsoft.com/office/drawing/2014/main" id="{704AA918-9B37-4928-E29A-E1F984C903A0}"/>
              </a:ext>
            </a:extLst>
          </p:cNvPr>
          <p:cNvSpPr/>
          <p:nvPr/>
        </p:nvSpPr>
        <p:spPr>
          <a:xfrm>
            <a:off x="2491959" y="3155120"/>
            <a:ext cx="2305666" cy="13319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Teacher logs non-completion on Sims (see Sims Parent app). Invites student to HL club.</a:t>
            </a:r>
            <a:endParaRPr lang="en-GB" sz="1600">
              <a:cs typeface="Calibri"/>
            </a:endParaRPr>
          </a:p>
        </p:txBody>
      </p:sp>
      <p:sp>
        <p:nvSpPr>
          <p:cNvPr id="10" name="Arrow: Pentagon 9">
            <a:extLst>
              <a:ext uri="{FF2B5EF4-FFF2-40B4-BE49-F238E27FC236}">
                <a16:creationId xmlns:a16="http://schemas.microsoft.com/office/drawing/2014/main" id="{52F817E3-B5E3-242D-C633-3BBF3FFACC4C}"/>
              </a:ext>
            </a:extLst>
          </p:cNvPr>
          <p:cNvSpPr/>
          <p:nvPr/>
        </p:nvSpPr>
        <p:spPr>
          <a:xfrm>
            <a:off x="4845780" y="3177207"/>
            <a:ext cx="1997878" cy="13208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500" dirty="0"/>
              <a:t>Teacher phones home to discuss. Invite to HL club to catch up</a:t>
            </a:r>
          </a:p>
        </p:txBody>
      </p:sp>
      <p:sp>
        <p:nvSpPr>
          <p:cNvPr id="11" name="Arrow: Pentagon 10">
            <a:extLst>
              <a:ext uri="{FF2B5EF4-FFF2-40B4-BE49-F238E27FC236}">
                <a16:creationId xmlns:a16="http://schemas.microsoft.com/office/drawing/2014/main" id="{E8E9AF2B-F672-1BA6-180C-815A545581A3}"/>
              </a:ext>
            </a:extLst>
          </p:cNvPr>
          <p:cNvSpPr/>
          <p:nvPr/>
        </p:nvSpPr>
        <p:spPr>
          <a:xfrm>
            <a:off x="8986655" y="2440906"/>
            <a:ext cx="2605548" cy="11110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Persistent subject issue: </a:t>
            </a:r>
            <a:br>
              <a:rPr lang="en-GB" dirty="0"/>
            </a:br>
            <a:r>
              <a:rPr lang="en-GB" dirty="0"/>
              <a:t>Curriculum Leader meets with parents</a:t>
            </a:r>
          </a:p>
        </p:txBody>
      </p:sp>
      <p:sp>
        <p:nvSpPr>
          <p:cNvPr id="12" name="Arrow: Pentagon 11">
            <a:extLst>
              <a:ext uri="{FF2B5EF4-FFF2-40B4-BE49-F238E27FC236}">
                <a16:creationId xmlns:a16="http://schemas.microsoft.com/office/drawing/2014/main" id="{09CC6B84-86B2-3FED-8006-62E5FE78AE23}"/>
              </a:ext>
            </a:extLst>
          </p:cNvPr>
          <p:cNvSpPr/>
          <p:nvPr/>
        </p:nvSpPr>
        <p:spPr>
          <a:xfrm>
            <a:off x="8976825" y="3819883"/>
            <a:ext cx="2605548" cy="111104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Persistent issue across subjects: </a:t>
            </a:r>
            <a:br>
              <a:rPr lang="en-GB" dirty="0"/>
            </a:br>
            <a:r>
              <a:rPr lang="en-GB" dirty="0"/>
              <a:t>Head of Year meets with parents</a:t>
            </a:r>
          </a:p>
        </p:txBody>
      </p:sp>
      <p:sp>
        <p:nvSpPr>
          <p:cNvPr id="13" name="TextBox 12">
            <a:extLst>
              <a:ext uri="{FF2B5EF4-FFF2-40B4-BE49-F238E27FC236}">
                <a16:creationId xmlns:a16="http://schemas.microsoft.com/office/drawing/2014/main" id="{BB072A96-EA13-E8A8-85F1-B8E4C7DFC063}"/>
              </a:ext>
            </a:extLst>
          </p:cNvPr>
          <p:cNvSpPr txBox="1"/>
          <p:nvPr/>
        </p:nvSpPr>
        <p:spPr>
          <a:xfrm>
            <a:off x="2467343" y="2498780"/>
            <a:ext cx="2113930" cy="646331"/>
          </a:xfrm>
          <a:prstGeom prst="rect">
            <a:avLst/>
          </a:prstGeom>
          <a:noFill/>
        </p:spPr>
        <p:txBody>
          <a:bodyPr wrap="square" rtlCol="0">
            <a:spAutoFit/>
          </a:bodyPr>
          <a:lstStyle/>
          <a:p>
            <a:r>
              <a:rPr lang="en-GB" i="1" dirty="0"/>
              <a:t>Student does not meet deadline</a:t>
            </a:r>
          </a:p>
        </p:txBody>
      </p:sp>
      <p:sp>
        <p:nvSpPr>
          <p:cNvPr id="14" name="TextBox 13">
            <a:extLst>
              <a:ext uri="{FF2B5EF4-FFF2-40B4-BE49-F238E27FC236}">
                <a16:creationId xmlns:a16="http://schemas.microsoft.com/office/drawing/2014/main" id="{4FD34151-E183-55A4-3FF5-91B947876B1E}"/>
              </a:ext>
            </a:extLst>
          </p:cNvPr>
          <p:cNvSpPr txBox="1"/>
          <p:nvPr/>
        </p:nvSpPr>
        <p:spPr>
          <a:xfrm>
            <a:off x="4787907" y="2495393"/>
            <a:ext cx="2113930" cy="646331"/>
          </a:xfrm>
          <a:prstGeom prst="rect">
            <a:avLst/>
          </a:prstGeom>
          <a:noFill/>
        </p:spPr>
        <p:txBody>
          <a:bodyPr wrap="square" lIns="91440" tIns="45720" rIns="91440" bIns="45720" rtlCol="0" anchor="t">
            <a:spAutoFit/>
          </a:bodyPr>
          <a:lstStyle/>
          <a:p>
            <a:r>
              <a:rPr lang="en-GB" i="1" dirty="0"/>
              <a:t>Student misses multiple HLs</a:t>
            </a:r>
            <a:endParaRPr lang="en-GB" i="1" dirty="0">
              <a:cs typeface="Calibri"/>
            </a:endParaRPr>
          </a:p>
        </p:txBody>
      </p:sp>
      <p:sp>
        <p:nvSpPr>
          <p:cNvPr id="15" name="TextBox 14">
            <a:extLst>
              <a:ext uri="{FF2B5EF4-FFF2-40B4-BE49-F238E27FC236}">
                <a16:creationId xmlns:a16="http://schemas.microsoft.com/office/drawing/2014/main" id="{BCFA86BC-739F-3E4F-EF6B-6728F95FA599}"/>
              </a:ext>
            </a:extLst>
          </p:cNvPr>
          <p:cNvSpPr txBox="1"/>
          <p:nvPr/>
        </p:nvSpPr>
        <p:spPr>
          <a:xfrm>
            <a:off x="8888616" y="1709905"/>
            <a:ext cx="3097472" cy="646331"/>
          </a:xfrm>
          <a:prstGeom prst="rect">
            <a:avLst/>
          </a:prstGeom>
          <a:noFill/>
        </p:spPr>
        <p:txBody>
          <a:bodyPr wrap="square" lIns="91440" tIns="45720" rIns="91440" bIns="45720" rtlCol="0" anchor="t">
            <a:spAutoFit/>
          </a:bodyPr>
          <a:lstStyle/>
          <a:p>
            <a:r>
              <a:rPr lang="en-GB" i="1" dirty="0"/>
              <a:t>Persistent lack of HL through the Half Term </a:t>
            </a:r>
            <a:endParaRPr lang="en-GB" i="1" dirty="0">
              <a:cs typeface="Calibri"/>
            </a:endParaRPr>
          </a:p>
        </p:txBody>
      </p:sp>
      <p:sp>
        <p:nvSpPr>
          <p:cNvPr id="16" name="TextBox 15">
            <a:extLst>
              <a:ext uri="{FF2B5EF4-FFF2-40B4-BE49-F238E27FC236}">
                <a16:creationId xmlns:a16="http://schemas.microsoft.com/office/drawing/2014/main" id="{2752F569-0604-C88C-170F-C262FC7D9B76}"/>
              </a:ext>
            </a:extLst>
          </p:cNvPr>
          <p:cNvSpPr txBox="1"/>
          <p:nvPr/>
        </p:nvSpPr>
        <p:spPr>
          <a:xfrm>
            <a:off x="230804" y="2500674"/>
            <a:ext cx="2113930" cy="646331"/>
          </a:xfrm>
          <a:prstGeom prst="rect">
            <a:avLst/>
          </a:prstGeom>
          <a:noFill/>
        </p:spPr>
        <p:txBody>
          <a:bodyPr wrap="square" rtlCol="0">
            <a:spAutoFit/>
          </a:bodyPr>
          <a:lstStyle/>
          <a:p>
            <a:r>
              <a:rPr lang="en-GB" i="1" dirty="0"/>
              <a:t>Student does not complete HL on time</a:t>
            </a:r>
          </a:p>
        </p:txBody>
      </p:sp>
      <p:sp>
        <p:nvSpPr>
          <p:cNvPr id="5" name="TextBox 4">
            <a:extLst>
              <a:ext uri="{FF2B5EF4-FFF2-40B4-BE49-F238E27FC236}">
                <a16:creationId xmlns:a16="http://schemas.microsoft.com/office/drawing/2014/main" id="{246A7E44-D4A0-B58B-1C83-92E2930DF2EA}"/>
              </a:ext>
            </a:extLst>
          </p:cNvPr>
          <p:cNvSpPr txBox="1"/>
          <p:nvPr/>
        </p:nvSpPr>
        <p:spPr>
          <a:xfrm>
            <a:off x="6898358" y="2464527"/>
            <a:ext cx="2113930" cy="369332"/>
          </a:xfrm>
          <a:prstGeom prst="rect">
            <a:avLst/>
          </a:prstGeom>
          <a:noFill/>
        </p:spPr>
        <p:txBody>
          <a:bodyPr wrap="square" lIns="91440" tIns="45720" rIns="91440" bIns="45720" rtlCol="0" anchor="t">
            <a:spAutoFit/>
          </a:bodyPr>
          <a:lstStyle/>
          <a:p>
            <a:r>
              <a:rPr lang="en-GB" i="1" dirty="0"/>
              <a:t>Issue persists</a:t>
            </a:r>
            <a:endParaRPr lang="en-GB" i="1" dirty="0">
              <a:cs typeface="Calibri"/>
            </a:endParaRPr>
          </a:p>
        </p:txBody>
      </p:sp>
      <p:sp>
        <p:nvSpPr>
          <p:cNvPr id="7" name="Arrow: Pentagon 6">
            <a:extLst>
              <a:ext uri="{FF2B5EF4-FFF2-40B4-BE49-F238E27FC236}">
                <a16:creationId xmlns:a16="http://schemas.microsoft.com/office/drawing/2014/main" id="{A3B074EE-47AB-C0D2-6EBA-EC848BE43828}"/>
              </a:ext>
            </a:extLst>
          </p:cNvPr>
          <p:cNvSpPr/>
          <p:nvPr/>
        </p:nvSpPr>
        <p:spPr>
          <a:xfrm>
            <a:off x="6840484" y="3186321"/>
            <a:ext cx="1997878" cy="13208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500" dirty="0"/>
              <a:t>Curriculum Leader phones home to discuss and set next steps. Invite to HL club.</a:t>
            </a:r>
            <a:endParaRPr lang="en-GB" sz="1500" dirty="0">
              <a:cs typeface="Calibri"/>
            </a:endParaRPr>
          </a:p>
        </p:txBody>
      </p:sp>
    </p:spTree>
    <p:extLst>
      <p:ext uri="{BB962C8B-B14F-4D97-AF65-F5344CB8AC3E}">
        <p14:creationId xmlns:p14="http://schemas.microsoft.com/office/powerpoint/2010/main" val="18058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p:bldP spid="14" grpId="0"/>
      <p:bldP spid="15" grpId="0"/>
      <p:bldP spid="16" grpId="0"/>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0A2F-E7E9-47EF-5664-B547534FE983}"/>
              </a:ext>
            </a:extLst>
          </p:cNvPr>
          <p:cNvSpPr>
            <a:spLocks noGrp="1"/>
          </p:cNvSpPr>
          <p:nvPr>
            <p:ph type="title"/>
          </p:nvPr>
        </p:nvSpPr>
        <p:spPr/>
        <p:txBody>
          <a:bodyPr/>
          <a:lstStyle/>
          <a:p>
            <a:r>
              <a:rPr lang="en-GB" dirty="0"/>
              <a:t>Supporting students to learn at home</a:t>
            </a:r>
          </a:p>
        </p:txBody>
      </p:sp>
      <p:sp>
        <p:nvSpPr>
          <p:cNvPr id="3" name="Content Placeholder 2">
            <a:extLst>
              <a:ext uri="{FF2B5EF4-FFF2-40B4-BE49-F238E27FC236}">
                <a16:creationId xmlns:a16="http://schemas.microsoft.com/office/drawing/2014/main" id="{97843FAD-E135-E143-5D98-ABF45FEF7D9C}"/>
              </a:ext>
            </a:extLst>
          </p:cNvPr>
          <p:cNvSpPr>
            <a:spLocks noGrp="1"/>
          </p:cNvSpPr>
          <p:nvPr>
            <p:ph idx="1"/>
          </p:nvPr>
        </p:nvSpPr>
        <p:spPr/>
        <p:txBody>
          <a:bodyPr vert="horz" lIns="91440" tIns="45720" rIns="91440" bIns="45720" rtlCol="0" anchor="t">
            <a:normAutofit fontScale="92500" lnSpcReduction="20000"/>
          </a:bodyPr>
          <a:lstStyle/>
          <a:p>
            <a:r>
              <a:rPr lang="en-GB" dirty="0"/>
              <a:t>Quiet space to work</a:t>
            </a:r>
            <a:br>
              <a:rPr lang="en-GB" dirty="0"/>
            </a:br>
            <a:endParaRPr lang="en-GB" dirty="0"/>
          </a:p>
          <a:p>
            <a:r>
              <a:rPr lang="en-GB" dirty="0"/>
              <a:t>Limit distractions</a:t>
            </a:r>
            <a:br>
              <a:rPr lang="en-GB" dirty="0"/>
            </a:br>
            <a:endParaRPr lang="en-GB">
              <a:cs typeface="Calibri"/>
            </a:endParaRPr>
          </a:p>
          <a:p>
            <a:r>
              <a:rPr lang="en-GB" dirty="0"/>
              <a:t>Refer to students' timetables (from next week) and the website overviews to help students get organised</a:t>
            </a:r>
            <a:br>
              <a:rPr lang="en-GB" dirty="0">
                <a:cs typeface="Calibri"/>
              </a:rPr>
            </a:br>
            <a:endParaRPr lang="en-GB" dirty="0">
              <a:cs typeface="Calibri"/>
            </a:endParaRPr>
          </a:p>
          <a:p>
            <a:r>
              <a:rPr lang="en-GB" dirty="0"/>
              <a:t>"Test" or "quiz" your child on the knowledge they are learning</a:t>
            </a:r>
            <a:br>
              <a:rPr lang="en-GB" dirty="0">
                <a:cs typeface="Calibri"/>
              </a:rPr>
            </a:br>
            <a:endParaRPr lang="en-GB">
              <a:cs typeface="Calibri"/>
            </a:endParaRPr>
          </a:p>
          <a:p>
            <a:r>
              <a:rPr lang="en-GB" dirty="0">
                <a:cs typeface="Calibri"/>
              </a:rPr>
              <a:t>Check the Parent Sims App for 'R1 – Home Learning Complete' or for 'Lack of Home Learning' and have follow up conversations.</a:t>
            </a:r>
            <a:br>
              <a:rPr lang="en-GB" dirty="0">
                <a:cs typeface="Calibri"/>
              </a:rPr>
            </a:br>
            <a:br>
              <a:rPr lang="en-GB" dirty="0"/>
            </a:br>
            <a:endParaRPr lang="en-GB">
              <a:cs typeface="Calibri"/>
            </a:endParaRPr>
          </a:p>
          <a:p>
            <a:endParaRPr lang="en-GB" dirty="0"/>
          </a:p>
        </p:txBody>
      </p:sp>
    </p:spTree>
    <p:extLst>
      <p:ext uri="{BB962C8B-B14F-4D97-AF65-F5344CB8AC3E}">
        <p14:creationId xmlns:p14="http://schemas.microsoft.com/office/powerpoint/2010/main" val="2539621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0FCA-8462-164B-1CD7-53E509B8E313}"/>
              </a:ext>
            </a:extLst>
          </p:cNvPr>
          <p:cNvSpPr>
            <a:spLocks noGrp="1"/>
          </p:cNvSpPr>
          <p:nvPr>
            <p:ph type="title"/>
          </p:nvPr>
        </p:nvSpPr>
        <p:spPr/>
        <p:txBody>
          <a:bodyPr/>
          <a:lstStyle/>
          <a:p>
            <a:r>
              <a:rPr lang="en-GB" dirty="0">
                <a:cs typeface="Calibri"/>
              </a:rPr>
              <a:t>Get Ahead</a:t>
            </a:r>
            <a:endParaRPr lang="en-GB" dirty="0"/>
          </a:p>
        </p:txBody>
      </p:sp>
      <p:sp>
        <p:nvSpPr>
          <p:cNvPr id="3" name="Content Placeholder 2">
            <a:extLst>
              <a:ext uri="{FF2B5EF4-FFF2-40B4-BE49-F238E27FC236}">
                <a16:creationId xmlns:a16="http://schemas.microsoft.com/office/drawing/2014/main" id="{CD3FCBCE-9977-A6A7-33B7-7A86733F8810}"/>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71E1ADE8-DED2-8F08-FDEB-DB5BCAAD3DC3}"/>
              </a:ext>
            </a:extLst>
          </p:cNvPr>
          <p:cNvSpPr txBox="1"/>
          <p:nvPr/>
        </p:nvSpPr>
        <p:spPr>
          <a:xfrm>
            <a:off x="1091096" y="1411357"/>
            <a:ext cx="22442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The Get Ahead </a:t>
            </a:r>
            <a:r>
              <a:rPr lang="en-US" dirty="0" err="1">
                <a:hlinkClick r:id="rId3"/>
              </a:rPr>
              <a:t>Programme</a:t>
            </a:r>
            <a:r>
              <a:rPr lang="en-US" dirty="0">
                <a:hlinkClick r:id="rId3"/>
              </a:rPr>
              <a:t> - Home (mygetahead.org)</a:t>
            </a:r>
            <a:endParaRPr lang="en-US" dirty="0"/>
          </a:p>
        </p:txBody>
      </p:sp>
      <p:pic>
        <p:nvPicPr>
          <p:cNvPr id="6" name="Picture 5">
            <a:extLst>
              <a:ext uri="{FF2B5EF4-FFF2-40B4-BE49-F238E27FC236}">
                <a16:creationId xmlns:a16="http://schemas.microsoft.com/office/drawing/2014/main" id="{8D43DB59-B405-EA13-6643-3AEA87461D1A}"/>
              </a:ext>
            </a:extLst>
          </p:cNvPr>
          <p:cNvPicPr>
            <a:picLocks noChangeAspect="1"/>
          </p:cNvPicPr>
          <p:nvPr/>
        </p:nvPicPr>
        <p:blipFill rotWithShape="1">
          <a:blip r:embed="rId4"/>
          <a:srcRect l="22643" t="14603" r="23715" b="11566"/>
          <a:stretch/>
        </p:blipFill>
        <p:spPr>
          <a:xfrm>
            <a:off x="4249782" y="528410"/>
            <a:ext cx="6540138" cy="5063284"/>
          </a:xfrm>
          <a:prstGeom prst="rect">
            <a:avLst/>
          </a:prstGeom>
        </p:spPr>
      </p:pic>
    </p:spTree>
    <p:extLst>
      <p:ext uri="{BB962C8B-B14F-4D97-AF65-F5344CB8AC3E}">
        <p14:creationId xmlns:p14="http://schemas.microsoft.com/office/powerpoint/2010/main" val="202687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151B-0571-3A79-8B2D-CF82CBA659DD}"/>
              </a:ext>
            </a:extLst>
          </p:cNvPr>
          <p:cNvSpPr>
            <a:spLocks noGrp="1"/>
          </p:cNvSpPr>
          <p:nvPr>
            <p:ph type="title"/>
          </p:nvPr>
        </p:nvSpPr>
        <p:spPr/>
        <p:txBody>
          <a:bodyPr/>
          <a:lstStyle/>
          <a:p>
            <a:pPr algn="ctr"/>
            <a:r>
              <a:rPr lang="en-GB" dirty="0">
                <a:cs typeface="Calibri"/>
              </a:rPr>
              <a:t>Get Ahead KS4</a:t>
            </a:r>
          </a:p>
        </p:txBody>
      </p:sp>
      <p:pic>
        <p:nvPicPr>
          <p:cNvPr id="4" name="Picture 4" descr="Timeline&#10;&#10;Description automatically generated">
            <a:extLst>
              <a:ext uri="{FF2B5EF4-FFF2-40B4-BE49-F238E27FC236}">
                <a16:creationId xmlns:a16="http://schemas.microsoft.com/office/drawing/2014/main" id="{AA6F338B-9FC1-5E07-6E02-B80E1615C873}"/>
              </a:ext>
            </a:extLst>
          </p:cNvPr>
          <p:cNvPicPr>
            <a:picLocks noGrp="1" noChangeAspect="1"/>
          </p:cNvPicPr>
          <p:nvPr>
            <p:ph idx="1"/>
          </p:nvPr>
        </p:nvPicPr>
        <p:blipFill rotWithShape="1">
          <a:blip r:embed="rId2"/>
          <a:srcRect t="18957" r="-534"/>
          <a:stretch/>
        </p:blipFill>
        <p:spPr>
          <a:xfrm>
            <a:off x="839779" y="1119208"/>
            <a:ext cx="10368930" cy="4702971"/>
          </a:xfrm>
        </p:spPr>
      </p:pic>
    </p:spTree>
    <p:extLst>
      <p:ext uri="{BB962C8B-B14F-4D97-AF65-F5344CB8AC3E}">
        <p14:creationId xmlns:p14="http://schemas.microsoft.com/office/powerpoint/2010/main" val="120957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1E3D-C4E5-E913-B21D-566B400C041F}"/>
              </a:ext>
            </a:extLst>
          </p:cNvPr>
          <p:cNvSpPr>
            <a:spLocks noGrp="1"/>
          </p:cNvSpPr>
          <p:nvPr>
            <p:ph type="title"/>
          </p:nvPr>
        </p:nvSpPr>
        <p:spPr/>
        <p:txBody>
          <a:bodyPr/>
          <a:lstStyle/>
          <a:p>
            <a:pPr algn="ctr"/>
            <a:r>
              <a:rPr lang="en-GB" dirty="0">
                <a:cs typeface="Calibri" panose="020F0502020204030204"/>
              </a:rPr>
              <a:t>Get Ahead KS3</a:t>
            </a:r>
            <a:endParaRPr lang="en-US" dirty="0"/>
          </a:p>
        </p:txBody>
      </p:sp>
      <p:pic>
        <p:nvPicPr>
          <p:cNvPr id="4" name="Picture 4" descr="Timeline&#10;&#10;Description automatically generated">
            <a:extLst>
              <a:ext uri="{FF2B5EF4-FFF2-40B4-BE49-F238E27FC236}">
                <a16:creationId xmlns:a16="http://schemas.microsoft.com/office/drawing/2014/main" id="{63BE1A55-1F85-AA7B-4426-B4495FC0780F}"/>
              </a:ext>
            </a:extLst>
          </p:cNvPr>
          <p:cNvPicPr>
            <a:picLocks noGrp="1" noChangeAspect="1"/>
          </p:cNvPicPr>
          <p:nvPr>
            <p:ph idx="1"/>
          </p:nvPr>
        </p:nvPicPr>
        <p:blipFill rotWithShape="1">
          <a:blip r:embed="rId2"/>
          <a:srcRect t="20142" r="-1469"/>
          <a:stretch/>
        </p:blipFill>
        <p:spPr>
          <a:xfrm>
            <a:off x="1204215" y="1395296"/>
            <a:ext cx="10026678" cy="4437952"/>
          </a:xfrm>
        </p:spPr>
      </p:pic>
    </p:spTree>
    <p:extLst>
      <p:ext uri="{BB962C8B-B14F-4D97-AF65-F5344CB8AC3E}">
        <p14:creationId xmlns:p14="http://schemas.microsoft.com/office/powerpoint/2010/main" val="409221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3E68-7E64-9FF2-D259-E79664A24D6F}"/>
              </a:ext>
            </a:extLst>
          </p:cNvPr>
          <p:cNvSpPr>
            <a:spLocks noGrp="1"/>
          </p:cNvSpPr>
          <p:nvPr>
            <p:ph type="title"/>
          </p:nvPr>
        </p:nvSpPr>
        <p:spPr/>
        <p:txBody>
          <a:bodyPr>
            <a:normAutofit/>
          </a:bodyPr>
          <a:lstStyle/>
          <a:p>
            <a:pPr algn="ctr"/>
            <a:r>
              <a:rPr lang="en-GB" dirty="0"/>
              <a:t>Home Learning</a:t>
            </a:r>
          </a:p>
        </p:txBody>
      </p:sp>
      <p:sp>
        <p:nvSpPr>
          <p:cNvPr id="4" name="Oval 3">
            <a:extLst>
              <a:ext uri="{FF2B5EF4-FFF2-40B4-BE49-F238E27FC236}">
                <a16:creationId xmlns:a16="http://schemas.microsoft.com/office/drawing/2014/main" id="{3CD62741-3036-A78A-6299-DF7F3BCAE9DE}"/>
              </a:ext>
            </a:extLst>
          </p:cNvPr>
          <p:cNvSpPr/>
          <p:nvPr/>
        </p:nvSpPr>
        <p:spPr>
          <a:xfrm>
            <a:off x="4319751" y="1405758"/>
            <a:ext cx="3552497" cy="389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0" dirty="0"/>
              <a:t>+5</a:t>
            </a:r>
            <a:br>
              <a:rPr lang="en-GB" sz="15000" dirty="0"/>
            </a:br>
            <a:r>
              <a:rPr lang="en-GB" sz="4000" b="1" dirty="0"/>
              <a:t>months</a:t>
            </a:r>
          </a:p>
        </p:txBody>
      </p:sp>
      <p:pic>
        <p:nvPicPr>
          <p:cNvPr id="7" name="Picture 6">
            <a:extLst>
              <a:ext uri="{FF2B5EF4-FFF2-40B4-BE49-F238E27FC236}">
                <a16:creationId xmlns:a16="http://schemas.microsoft.com/office/drawing/2014/main" id="{47926789-0047-42AE-0E34-8F50895EA865}"/>
              </a:ext>
            </a:extLst>
          </p:cNvPr>
          <p:cNvPicPr>
            <a:picLocks noChangeAspect="1"/>
          </p:cNvPicPr>
          <p:nvPr/>
        </p:nvPicPr>
        <p:blipFill>
          <a:blip r:embed="rId3"/>
          <a:stretch>
            <a:fillRect/>
          </a:stretch>
        </p:blipFill>
        <p:spPr>
          <a:xfrm>
            <a:off x="0" y="5103593"/>
            <a:ext cx="2419350" cy="981075"/>
          </a:xfrm>
          <a:prstGeom prst="rect">
            <a:avLst/>
          </a:prstGeom>
        </p:spPr>
      </p:pic>
    </p:spTree>
    <p:extLst>
      <p:ext uri="{BB962C8B-B14F-4D97-AF65-F5344CB8AC3E}">
        <p14:creationId xmlns:p14="http://schemas.microsoft.com/office/powerpoint/2010/main" val="4497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8AC-A23B-46C3-57CE-64006B594537}"/>
              </a:ext>
            </a:extLst>
          </p:cNvPr>
          <p:cNvSpPr>
            <a:spLocks noGrp="1"/>
          </p:cNvSpPr>
          <p:nvPr>
            <p:ph type="title"/>
          </p:nvPr>
        </p:nvSpPr>
        <p:spPr>
          <a:xfrm>
            <a:off x="838200" y="266166"/>
            <a:ext cx="10515600" cy="886159"/>
          </a:xfrm>
        </p:spPr>
        <p:txBody>
          <a:bodyPr/>
          <a:lstStyle/>
          <a:p>
            <a:pPr algn="ctr"/>
            <a:r>
              <a:rPr lang="en-GB"/>
              <a:t>Knowledge: How Do We Learn?</a:t>
            </a:r>
          </a:p>
        </p:txBody>
      </p:sp>
      <p:pic>
        <p:nvPicPr>
          <p:cNvPr id="1026" name="Picture 2" descr="The Power and Pitfalls of Brain-Based Learning Programs | Psychology Today  New Zealand">
            <a:extLst>
              <a:ext uri="{FF2B5EF4-FFF2-40B4-BE49-F238E27FC236}">
                <a16:creationId xmlns:a16="http://schemas.microsoft.com/office/drawing/2014/main" id="{93D3AD19-0677-508A-90C6-18CE99B77B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85" b="5389"/>
          <a:stretch/>
        </p:blipFill>
        <p:spPr bwMode="auto">
          <a:xfrm>
            <a:off x="4489938" y="1275955"/>
            <a:ext cx="3212124" cy="430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708717"/>
      </p:ext>
    </p:extLst>
  </p:cSld>
  <p:clrMapOvr>
    <a:masterClrMapping/>
  </p:clrMapOvr>
  <mc:AlternateContent xmlns:mc="http://schemas.openxmlformats.org/markup-compatibility/2006" xmlns:p14="http://schemas.microsoft.com/office/powerpoint/2010/main">
    <mc:Choice Requires="p14">
      <p:transition spd="slow" p14:dur="2000" advTm="20145"/>
    </mc:Choice>
    <mc:Fallback xmlns="">
      <p:transition spd="slow" advTm="201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9543" b="3497"/>
          <a:stretch/>
        </p:blipFill>
        <p:spPr>
          <a:xfrm>
            <a:off x="1216102" y="0"/>
            <a:ext cx="9087025" cy="6115485"/>
          </a:xfrm>
          <a:prstGeom prst="rect">
            <a:avLst/>
          </a:prstGeom>
        </p:spPr>
      </p:pic>
      <p:sp>
        <p:nvSpPr>
          <p:cNvPr id="2" name="TextBox 1">
            <a:extLst>
              <a:ext uri="{FF2B5EF4-FFF2-40B4-BE49-F238E27FC236}">
                <a16:creationId xmlns:a16="http://schemas.microsoft.com/office/drawing/2014/main" id="{C4DC945A-374B-AD53-9C00-A4D398AF4FB4}"/>
              </a:ext>
            </a:extLst>
          </p:cNvPr>
          <p:cNvSpPr txBox="1"/>
          <p:nvPr/>
        </p:nvSpPr>
        <p:spPr>
          <a:xfrm>
            <a:off x="10217340" y="2157984"/>
            <a:ext cx="1853184" cy="369332"/>
          </a:xfrm>
          <a:prstGeom prst="rect">
            <a:avLst/>
          </a:prstGeom>
          <a:solidFill>
            <a:srgbClr val="FFFF00"/>
          </a:solidFill>
        </p:spPr>
        <p:txBody>
          <a:bodyPr wrap="square" rtlCol="0">
            <a:spAutoFit/>
          </a:bodyPr>
          <a:lstStyle/>
          <a:p>
            <a:r>
              <a:rPr lang="en-GB" b="1" dirty="0"/>
              <a:t>Home Learning</a:t>
            </a:r>
          </a:p>
        </p:txBody>
      </p:sp>
    </p:spTree>
    <p:extLst>
      <p:ext uri="{BB962C8B-B14F-4D97-AF65-F5344CB8AC3E}">
        <p14:creationId xmlns:p14="http://schemas.microsoft.com/office/powerpoint/2010/main" val="3310756264"/>
      </p:ext>
    </p:extLst>
  </p:cSld>
  <p:clrMapOvr>
    <a:masterClrMapping/>
  </p:clrMapOvr>
  <mc:AlternateContent xmlns:mc="http://schemas.openxmlformats.org/markup-compatibility/2006" xmlns:p14="http://schemas.microsoft.com/office/powerpoint/2010/main">
    <mc:Choice Requires="p14">
      <p:transition spd="slow" p14:dur="2000" advTm="180044"/>
    </mc:Choice>
    <mc:Fallback xmlns="">
      <p:transition spd="slow" advTm="180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313328-58AA-A803-635A-C5B37ABDADD5}"/>
              </a:ext>
            </a:extLst>
          </p:cNvPr>
          <p:cNvSpPr>
            <a:spLocks noGrp="1"/>
          </p:cNvSpPr>
          <p:nvPr>
            <p:ph idx="1"/>
          </p:nvPr>
        </p:nvSpPr>
        <p:spPr>
          <a:xfrm>
            <a:off x="872770" y="988313"/>
            <a:ext cx="10446460" cy="4121072"/>
          </a:xfrm>
        </p:spPr>
        <p:txBody>
          <a:bodyPr vert="horz" lIns="91440" tIns="45720" rIns="91440" bIns="45720" rtlCol="0" anchor="t">
            <a:noAutofit/>
          </a:bodyPr>
          <a:lstStyle/>
          <a:p>
            <a:pPr marL="0" indent="0" algn="ctr">
              <a:buNone/>
            </a:pPr>
            <a:r>
              <a:rPr lang="en-GB" sz="4500" b="1" dirty="0">
                <a:cs typeface="Calibri" panose="020F0502020204030204"/>
              </a:rPr>
              <a:t>Working memory is easily over-loaded.</a:t>
            </a:r>
            <a:br>
              <a:rPr lang="en-GB" sz="4500" b="1" dirty="0">
                <a:cs typeface="Calibri" panose="020F0502020204030204"/>
              </a:rPr>
            </a:br>
            <a:br>
              <a:rPr lang="en-GB" sz="4500" b="1" dirty="0">
                <a:cs typeface="Calibri" panose="020F0502020204030204"/>
              </a:rPr>
            </a:br>
            <a:r>
              <a:rPr lang="en-GB" sz="4500" b="1" dirty="0">
                <a:cs typeface="Calibri" panose="020F0502020204030204"/>
              </a:rPr>
              <a:t>Practice makes permanent.</a:t>
            </a:r>
            <a:br>
              <a:rPr lang="en-GB" sz="4500" b="1" dirty="0">
                <a:cs typeface="Calibri" panose="020F0502020204030204"/>
              </a:rPr>
            </a:br>
            <a:br>
              <a:rPr lang="en-GB" sz="4500" b="1" dirty="0">
                <a:cs typeface="Calibri" panose="020F0502020204030204"/>
              </a:rPr>
            </a:br>
            <a:r>
              <a:rPr lang="en-GB" sz="4500" b="1" dirty="0">
                <a:cs typeface="Calibri" panose="020F0502020204030204"/>
              </a:rPr>
              <a:t>We also have to practice retrieving knowledge which is on the cusp of being forgotten.</a:t>
            </a:r>
          </a:p>
        </p:txBody>
      </p:sp>
    </p:spTree>
    <p:extLst>
      <p:ext uri="{BB962C8B-B14F-4D97-AF65-F5344CB8AC3E}">
        <p14:creationId xmlns:p14="http://schemas.microsoft.com/office/powerpoint/2010/main" val="2249928015"/>
      </p:ext>
    </p:extLst>
  </p:cSld>
  <p:clrMapOvr>
    <a:masterClrMapping/>
  </p:clrMapOvr>
  <mc:AlternateContent xmlns:mc="http://schemas.openxmlformats.org/markup-compatibility/2006" xmlns:p14="http://schemas.microsoft.com/office/powerpoint/2010/main">
    <mc:Choice Requires="p14">
      <p:transition spd="slow" p14:dur="2000" advTm="28246"/>
    </mc:Choice>
    <mc:Fallback xmlns="">
      <p:transition spd="slow" advTm="282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line chart&#10;&#10;Description automatically generated">
            <a:extLst>
              <a:ext uri="{FF2B5EF4-FFF2-40B4-BE49-F238E27FC236}">
                <a16:creationId xmlns:a16="http://schemas.microsoft.com/office/drawing/2014/main" id="{FF0062CE-9932-3500-EBB0-82B2B99AC06F}"/>
              </a:ext>
            </a:extLst>
          </p:cNvPr>
          <p:cNvPicPr>
            <a:picLocks noGrp="1" noChangeAspect="1"/>
          </p:cNvPicPr>
          <p:nvPr>
            <p:ph idx="1"/>
          </p:nvPr>
        </p:nvPicPr>
        <p:blipFill>
          <a:blip r:embed="rId3"/>
          <a:stretch>
            <a:fillRect/>
          </a:stretch>
        </p:blipFill>
        <p:spPr>
          <a:xfrm>
            <a:off x="562783" y="113566"/>
            <a:ext cx="9413327" cy="5912096"/>
          </a:xfrm>
        </p:spPr>
      </p:pic>
      <p:sp>
        <p:nvSpPr>
          <p:cNvPr id="5" name="TextBox 4">
            <a:extLst>
              <a:ext uri="{FF2B5EF4-FFF2-40B4-BE49-F238E27FC236}">
                <a16:creationId xmlns:a16="http://schemas.microsoft.com/office/drawing/2014/main" id="{94461C0B-D75E-4742-1091-2C3450C467A6}"/>
              </a:ext>
            </a:extLst>
          </p:cNvPr>
          <p:cNvSpPr txBox="1"/>
          <p:nvPr/>
        </p:nvSpPr>
        <p:spPr>
          <a:xfrm>
            <a:off x="1475116" y="267420"/>
            <a:ext cx="2743200"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cs typeface="Calibri"/>
              </a:rPr>
              <a:t>First learned</a:t>
            </a:r>
          </a:p>
        </p:txBody>
      </p:sp>
      <p:sp>
        <p:nvSpPr>
          <p:cNvPr id="6" name="TextBox 5">
            <a:extLst>
              <a:ext uri="{FF2B5EF4-FFF2-40B4-BE49-F238E27FC236}">
                <a16:creationId xmlns:a16="http://schemas.microsoft.com/office/drawing/2014/main" id="{D0364B4F-CA5B-EE41-475C-2870156D84E0}"/>
              </a:ext>
            </a:extLst>
          </p:cNvPr>
          <p:cNvSpPr txBox="1"/>
          <p:nvPr/>
        </p:nvSpPr>
        <p:spPr>
          <a:xfrm>
            <a:off x="5246534" y="296173"/>
            <a:ext cx="2743200"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cs typeface="Calibri"/>
              </a:rPr>
              <a:t>Revised</a:t>
            </a:r>
            <a:endParaRPr lang="en-US"/>
          </a:p>
        </p:txBody>
      </p:sp>
    </p:spTree>
    <p:extLst>
      <p:ext uri="{BB962C8B-B14F-4D97-AF65-F5344CB8AC3E}">
        <p14:creationId xmlns:p14="http://schemas.microsoft.com/office/powerpoint/2010/main" val="3093312961"/>
      </p:ext>
    </p:extLst>
  </p:cSld>
  <p:clrMapOvr>
    <a:masterClrMapping/>
  </p:clrMapOvr>
  <mc:AlternateContent xmlns:mc="http://schemas.openxmlformats.org/markup-compatibility/2006" xmlns:p14="http://schemas.microsoft.com/office/powerpoint/2010/main">
    <mc:Choice Requires="p14">
      <p:transition spd="slow" p14:dur="2000" advTm="91552"/>
    </mc:Choice>
    <mc:Fallback xmlns="">
      <p:transition spd="slow" advTm="915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149942" y="-214978"/>
            <a:ext cx="10515600" cy="1325563"/>
          </a:xfrm>
        </p:spPr>
        <p:txBody>
          <a:bodyPr/>
          <a:lstStyle/>
          <a:p>
            <a:r>
              <a:rPr lang="en-GB" b="1" dirty="0"/>
              <a:t>Home Learning: 4 Principles</a:t>
            </a:r>
          </a:p>
        </p:txBody>
      </p:sp>
      <p:sp>
        <p:nvSpPr>
          <p:cNvPr id="3" name="Content Placeholder 2">
            <a:extLst>
              <a:ext uri="{FF2B5EF4-FFF2-40B4-BE49-F238E27FC236}">
                <a16:creationId xmlns:a16="http://schemas.microsoft.com/office/drawing/2014/main" id="{CD9F9A7A-3AA9-522A-771E-A9DD2410F382}"/>
              </a:ext>
            </a:extLst>
          </p:cNvPr>
          <p:cNvSpPr>
            <a:spLocks noGrp="1"/>
          </p:cNvSpPr>
          <p:nvPr>
            <p:ph idx="1"/>
          </p:nvPr>
        </p:nvSpPr>
        <p:spPr>
          <a:xfrm>
            <a:off x="730217" y="1253331"/>
            <a:ext cx="10515600" cy="4351338"/>
          </a:xfrm>
        </p:spPr>
        <p:txBody>
          <a:bodyPr>
            <a:normAutofit/>
          </a:bodyPr>
          <a:lstStyle/>
          <a:p>
            <a:pPr algn="l" rtl="0" fontAlgn="base">
              <a:lnSpc>
                <a:spcPct val="100000"/>
              </a:lnSpc>
              <a:buFont typeface="+mj-lt"/>
              <a:buAutoNum type="arabicPeriod"/>
            </a:pPr>
            <a:r>
              <a:rPr lang="en-GB" sz="2300" b="0" i="0" dirty="0">
                <a:solidFill>
                  <a:srgbClr val="000000"/>
                </a:solidFill>
                <a:effectLst/>
                <a:latin typeface="Calibri" panose="020F0502020204030204" pitchFamily="34" charset="0"/>
              </a:rPr>
              <a:t> </a:t>
            </a:r>
            <a:r>
              <a:rPr lang="en-GB" sz="2400" b="0" i="0" dirty="0">
                <a:solidFill>
                  <a:srgbClr val="000000"/>
                </a:solidFill>
                <a:effectLst/>
                <a:latin typeface="Calibri" panose="020F0502020204030204" pitchFamily="34" charset="0"/>
              </a:rPr>
              <a:t>Home learning is accessible to all students and will be clearly explained in class </a:t>
            </a:r>
            <a:br>
              <a:rPr lang="en-GB" sz="2400" b="0" i="0" dirty="0">
                <a:solidFill>
                  <a:srgbClr val="000000"/>
                </a:solidFill>
                <a:effectLst/>
                <a:latin typeface="Calibri" panose="020F0502020204030204" pitchFamily="34" charset="0"/>
              </a:rPr>
            </a:br>
            <a:endParaRPr lang="en-GB" sz="2400" b="0" i="0" dirty="0">
              <a:solidFill>
                <a:srgbClr val="000000"/>
              </a:solidFill>
              <a:effectLst/>
              <a:latin typeface="Calibri" panose="020F0502020204030204" pitchFamily="34" charset="0"/>
            </a:endParaRPr>
          </a:p>
          <a:p>
            <a:pPr algn="l" rtl="0" fontAlgn="base">
              <a:lnSpc>
                <a:spcPct val="100000"/>
              </a:lnSpc>
              <a:buFont typeface="+mj-lt"/>
              <a:buAutoNum type="arabicPeriod" startAt="2"/>
            </a:pPr>
            <a:r>
              <a:rPr lang="en-GB" sz="2400" b="0" i="0" dirty="0">
                <a:solidFill>
                  <a:srgbClr val="000000"/>
                </a:solidFill>
                <a:effectLst/>
                <a:latin typeface="Calibri" panose="020F0502020204030204" pitchFamily="34" charset="0"/>
              </a:rPr>
              <a:t> Home learning should focus on practising core knowledge and skills we have taught all students </a:t>
            </a:r>
            <a:br>
              <a:rPr lang="en-GB" sz="2400" b="0" i="0" dirty="0">
                <a:solidFill>
                  <a:srgbClr val="000000"/>
                </a:solidFill>
                <a:effectLst/>
                <a:latin typeface="Calibri" panose="020F0502020204030204" pitchFamily="34" charset="0"/>
              </a:rPr>
            </a:br>
            <a:endParaRPr lang="en-GB" sz="2400" b="0" i="0" dirty="0">
              <a:solidFill>
                <a:srgbClr val="000000"/>
              </a:solidFill>
              <a:effectLst/>
              <a:latin typeface="Calibri" panose="020F0502020204030204" pitchFamily="34" charset="0"/>
            </a:endParaRPr>
          </a:p>
          <a:p>
            <a:pPr algn="l" rtl="0" fontAlgn="base">
              <a:lnSpc>
                <a:spcPct val="100000"/>
              </a:lnSpc>
              <a:buFont typeface="+mj-lt"/>
              <a:buAutoNum type="arabicPeriod" startAt="3"/>
            </a:pPr>
            <a:r>
              <a:rPr lang="en-GB" sz="2400" b="0" i="0" dirty="0">
                <a:solidFill>
                  <a:srgbClr val="000000"/>
                </a:solidFill>
                <a:effectLst/>
                <a:latin typeface="Calibri" panose="020F0502020204030204" pitchFamily="34" charset="0"/>
              </a:rPr>
              <a:t> Students should receive timely feedback on their home learning </a:t>
            </a:r>
            <a:br>
              <a:rPr lang="en-GB" sz="2400" b="0" i="0" dirty="0">
                <a:solidFill>
                  <a:srgbClr val="000000"/>
                </a:solidFill>
                <a:effectLst/>
                <a:latin typeface="Calibri" panose="020F0502020204030204" pitchFamily="34" charset="0"/>
              </a:rPr>
            </a:br>
            <a:endParaRPr lang="en-GB" sz="2400" b="0" i="0" dirty="0">
              <a:solidFill>
                <a:srgbClr val="000000"/>
              </a:solidFill>
              <a:effectLst/>
              <a:latin typeface="Calibri" panose="020F0502020204030204" pitchFamily="34" charset="0"/>
            </a:endParaRPr>
          </a:p>
          <a:p>
            <a:pPr algn="l" rtl="0" fontAlgn="base">
              <a:lnSpc>
                <a:spcPct val="100000"/>
              </a:lnSpc>
              <a:buFont typeface="+mj-lt"/>
              <a:buAutoNum type="arabicPeriod" startAt="4"/>
            </a:pPr>
            <a:r>
              <a:rPr lang="en-GB" sz="2400" b="0" i="0" dirty="0">
                <a:solidFill>
                  <a:srgbClr val="000000"/>
                </a:solidFill>
                <a:effectLst/>
                <a:latin typeface="Calibri" panose="020F0502020204030204" pitchFamily="34" charset="0"/>
              </a:rPr>
              <a:t> Teachers explain the value of the home learning set and the work set has a clear impact on pupil progress</a:t>
            </a:r>
          </a:p>
          <a:p>
            <a:pPr marL="0" indent="0">
              <a:buNone/>
            </a:pPr>
            <a:endParaRPr lang="en-GB" dirty="0"/>
          </a:p>
        </p:txBody>
      </p:sp>
    </p:spTree>
    <p:extLst>
      <p:ext uri="{BB962C8B-B14F-4D97-AF65-F5344CB8AC3E}">
        <p14:creationId xmlns:p14="http://schemas.microsoft.com/office/powerpoint/2010/main" val="114839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0F69-C7C8-4382-50E9-585D1B8D2C39}"/>
              </a:ext>
            </a:extLst>
          </p:cNvPr>
          <p:cNvSpPr>
            <a:spLocks noGrp="1"/>
          </p:cNvSpPr>
          <p:nvPr>
            <p:ph type="title"/>
          </p:nvPr>
        </p:nvSpPr>
        <p:spPr>
          <a:xfrm>
            <a:off x="348588" y="0"/>
            <a:ext cx="10515600" cy="886159"/>
          </a:xfrm>
        </p:spPr>
        <p:txBody>
          <a:bodyPr/>
          <a:lstStyle/>
          <a:p>
            <a:r>
              <a:rPr lang="en-GB"/>
              <a:t>Knowledge Organisers</a:t>
            </a:r>
          </a:p>
        </p:txBody>
      </p:sp>
      <p:pic>
        <p:nvPicPr>
          <p:cNvPr id="5" name="Picture 4">
            <a:extLst>
              <a:ext uri="{FF2B5EF4-FFF2-40B4-BE49-F238E27FC236}">
                <a16:creationId xmlns:a16="http://schemas.microsoft.com/office/drawing/2014/main" id="{5BE9ED42-3F19-17EE-57F9-BA8BAF16D924}"/>
              </a:ext>
            </a:extLst>
          </p:cNvPr>
          <p:cNvPicPr>
            <a:picLocks noChangeAspect="1"/>
          </p:cNvPicPr>
          <p:nvPr/>
        </p:nvPicPr>
        <p:blipFill rotWithShape="1">
          <a:blip r:embed="rId4"/>
          <a:srcRect t="3291" r="1398" b="3818"/>
          <a:stretch/>
        </p:blipFill>
        <p:spPr>
          <a:xfrm>
            <a:off x="534267" y="803157"/>
            <a:ext cx="8273401" cy="5251685"/>
          </a:xfrm>
          <a:prstGeom prst="rect">
            <a:avLst/>
          </a:prstGeom>
          <a:ln>
            <a:solidFill>
              <a:schemeClr val="tx1"/>
            </a:solidFill>
          </a:ln>
        </p:spPr>
      </p:pic>
      <p:sp>
        <p:nvSpPr>
          <p:cNvPr id="6" name="TextBox 5">
            <a:extLst>
              <a:ext uri="{FF2B5EF4-FFF2-40B4-BE49-F238E27FC236}">
                <a16:creationId xmlns:a16="http://schemas.microsoft.com/office/drawing/2014/main" id="{9A5B6A5A-6669-8121-D264-CF5C8CBA9712}"/>
              </a:ext>
            </a:extLst>
          </p:cNvPr>
          <p:cNvSpPr txBox="1"/>
          <p:nvPr/>
        </p:nvSpPr>
        <p:spPr>
          <a:xfrm>
            <a:off x="8876051" y="95222"/>
            <a:ext cx="3198653" cy="683264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a:t>A4 document with all of the key knowledge you need to know fluently</a:t>
            </a:r>
            <a:br>
              <a:rPr lang="en-GB" sz="2000"/>
            </a:br>
            <a:endParaRPr lang="en-GB" sz="2000"/>
          </a:p>
          <a:p>
            <a:pPr marL="285750" indent="-285750">
              <a:buFont typeface="Arial" panose="020B0604020202020204" pitchFamily="34" charset="0"/>
              <a:buChar char="•"/>
            </a:pPr>
            <a:r>
              <a:rPr lang="en-GB" sz="2000"/>
              <a:t>Set out in a table – easier to cover. </a:t>
            </a:r>
            <a:br>
              <a:rPr lang="en-GB" sz="2000">
                <a:cs typeface="Calibri" panose="020F0502020204030204"/>
              </a:rPr>
            </a:br>
            <a:endParaRPr lang="en-GB" sz="2000"/>
          </a:p>
          <a:p>
            <a:pPr marL="285750" indent="-285750">
              <a:buFont typeface="Arial" panose="020B0604020202020204" pitchFamily="34" charset="0"/>
              <a:buChar char="•"/>
            </a:pPr>
            <a:r>
              <a:rPr lang="en-GB" sz="2000"/>
              <a:t>Black and white without visual distractions – easier to focus.</a:t>
            </a:r>
            <a:br>
              <a:rPr lang="en-GB" sz="2000"/>
            </a:br>
            <a:endParaRPr lang="en-GB" sz="2000">
              <a:cs typeface="Calibri"/>
            </a:endParaRPr>
          </a:p>
          <a:p>
            <a:pPr marL="285750" indent="-285750">
              <a:buFont typeface="Arial" panose="020B0604020202020204" pitchFamily="34" charset="0"/>
              <a:buChar char="•"/>
            </a:pPr>
            <a:r>
              <a:rPr lang="en-GB" sz="2000"/>
              <a:t>Separated into clear sections </a:t>
            </a:r>
            <a:br>
              <a:rPr lang="en-GB" sz="2000"/>
            </a:br>
            <a:endParaRPr lang="en-GB" sz="2000"/>
          </a:p>
          <a:p>
            <a:pPr marL="285750" indent="-285750">
              <a:buFont typeface="Arial" panose="020B0604020202020204" pitchFamily="34" charset="0"/>
              <a:buChar char="•"/>
            </a:pPr>
            <a:r>
              <a:rPr lang="en-GB" sz="2000"/>
              <a:t>Each chunk of knowledge is numbered </a:t>
            </a:r>
            <a:br>
              <a:rPr lang="en-GB" sz="2000"/>
            </a:br>
            <a:endParaRPr lang="en-GB" sz="2000"/>
          </a:p>
          <a:p>
            <a:pPr marL="285750" indent="-285750">
              <a:buFont typeface="Arial" panose="020B0604020202020204" pitchFamily="34" charset="0"/>
              <a:buChar char="•"/>
            </a:pPr>
            <a:r>
              <a:rPr lang="en-GB" sz="2000"/>
              <a:t>Same format for every subject – cognitive load</a:t>
            </a:r>
            <a:br>
              <a:rPr lang="en-GB" sz="2000"/>
            </a:br>
            <a:br>
              <a:rPr lang="en-GB" sz="2000"/>
            </a:br>
            <a:endParaRPr lang="en-GB" sz="2000"/>
          </a:p>
          <a:p>
            <a:pPr marL="285750" indent="-285750">
              <a:buFont typeface="Arial" panose="020B0604020202020204" pitchFamily="34" charset="0"/>
              <a:buChar char="•"/>
            </a:pPr>
            <a:endParaRPr lang="en-GB"/>
          </a:p>
        </p:txBody>
      </p:sp>
    </p:spTree>
    <p:custDataLst>
      <p:tags r:id="rId1"/>
    </p:custDataLst>
    <p:extLst>
      <p:ext uri="{BB962C8B-B14F-4D97-AF65-F5344CB8AC3E}">
        <p14:creationId xmlns:p14="http://schemas.microsoft.com/office/powerpoint/2010/main" val="2356024484"/>
      </p:ext>
    </p:extLst>
  </p:cSld>
  <p:clrMapOvr>
    <a:masterClrMapping/>
  </p:clrMapOvr>
  <mc:AlternateContent xmlns:mc="http://schemas.openxmlformats.org/markup-compatibility/2006" xmlns:p14="http://schemas.microsoft.com/office/powerpoint/2010/main">
    <mc:Choice Requires="p14">
      <p:transition spd="slow" p14:dur="2000" advTm="60137"/>
    </mc:Choice>
    <mc:Fallback xmlns="">
      <p:transition spd="slow" advTm="60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5DBF-9E28-7078-1FBF-44A53EFA93F3}"/>
              </a:ext>
            </a:extLst>
          </p:cNvPr>
          <p:cNvSpPr>
            <a:spLocks noGrp="1"/>
          </p:cNvSpPr>
          <p:nvPr>
            <p:ph type="title"/>
          </p:nvPr>
        </p:nvSpPr>
        <p:spPr>
          <a:xfrm>
            <a:off x="284054" y="-166210"/>
            <a:ext cx="10515600" cy="1325563"/>
          </a:xfrm>
        </p:spPr>
        <p:txBody>
          <a:bodyPr>
            <a:normAutofit/>
          </a:bodyPr>
          <a:lstStyle/>
          <a:p>
            <a:r>
              <a:rPr lang="en-GB" sz="3400" b="1" dirty="0"/>
              <a:t>Home Learning Policy 2022-23</a:t>
            </a:r>
          </a:p>
        </p:txBody>
      </p:sp>
      <p:sp>
        <p:nvSpPr>
          <p:cNvPr id="6" name="TextBox 5">
            <a:extLst>
              <a:ext uri="{FF2B5EF4-FFF2-40B4-BE49-F238E27FC236}">
                <a16:creationId xmlns:a16="http://schemas.microsoft.com/office/drawing/2014/main" id="{D6DFBB0D-C880-C307-0E72-E18EDA88F274}"/>
              </a:ext>
            </a:extLst>
          </p:cNvPr>
          <p:cNvSpPr txBox="1"/>
          <p:nvPr/>
        </p:nvSpPr>
        <p:spPr>
          <a:xfrm>
            <a:off x="347775" y="870514"/>
            <a:ext cx="11493910" cy="3785652"/>
          </a:xfrm>
          <a:prstGeom prst="rect">
            <a:avLst/>
          </a:prstGeom>
          <a:noFill/>
        </p:spPr>
        <p:txBody>
          <a:bodyPr wrap="square" lIns="91440" tIns="45720" rIns="91440" bIns="45720" rtlCol="0" anchor="t">
            <a:spAutoFit/>
          </a:bodyPr>
          <a:lstStyle/>
          <a:p>
            <a:pPr algn="l" rtl="0" fontAlgn="base">
              <a:lnSpc>
                <a:spcPct val="100000"/>
              </a:lnSpc>
            </a:pPr>
            <a:br>
              <a:rPr lang="en-GB" sz="2400" b="1" dirty="0">
                <a:solidFill>
                  <a:srgbClr val="000000"/>
                </a:solidFill>
                <a:latin typeface="Calibri" panose="020F0502020204030204" pitchFamily="34" charset="0"/>
              </a:rPr>
            </a:br>
            <a:r>
              <a:rPr lang="en-GB" sz="2400" b="1" dirty="0">
                <a:solidFill>
                  <a:srgbClr val="000000"/>
                </a:solidFill>
                <a:latin typeface="Calibri" panose="020F0502020204030204" pitchFamily="34" charset="0"/>
              </a:rPr>
              <a:t>What is set?</a:t>
            </a:r>
            <a:br>
              <a:rPr lang="en-GB" sz="2400" dirty="0">
                <a:solidFill>
                  <a:srgbClr val="000000"/>
                </a:solidFill>
                <a:latin typeface="Calibri" panose="020F0502020204030204" pitchFamily="34" charset="0"/>
              </a:rPr>
            </a:br>
            <a:endParaRPr lang="en-GB" sz="2400" dirty="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GB" sz="2400" dirty="0">
                <a:solidFill>
                  <a:srgbClr val="000000"/>
                </a:solidFill>
                <a:latin typeface="Calibri"/>
                <a:cs typeface="Calibri"/>
              </a:rPr>
              <a:t>Self-quizzing – </a:t>
            </a:r>
            <a:r>
              <a:rPr lang="en-GB" sz="2400" b="1" dirty="0">
                <a:solidFill>
                  <a:srgbClr val="000000"/>
                </a:solidFill>
                <a:latin typeface="Calibri"/>
                <a:cs typeface="Calibri"/>
              </a:rPr>
              <a:t>video of how to do this is on our website</a:t>
            </a:r>
            <a:br>
              <a:rPr lang="en-GB" sz="2400" dirty="0">
                <a:latin typeface="Calibri" panose="020F0502020204030204" pitchFamily="34" charset="0"/>
              </a:rPr>
            </a:br>
            <a:endParaRPr lang="en-GB" sz="2400" dirty="0">
              <a:solidFill>
                <a:srgbClr val="000000"/>
              </a:solidFill>
              <a:latin typeface="Calibri" panose="020F0502020204030204" pitchFamily="34" charset="0"/>
            </a:endParaRPr>
          </a:p>
          <a:p>
            <a:pPr marL="285750" indent="-285750" algn="l" rtl="0" fontAlgn="base">
              <a:lnSpc>
                <a:spcPct val="100000"/>
              </a:lnSpc>
              <a:buFont typeface="Arial" panose="020B0604020202020204" pitchFamily="34" charset="0"/>
              <a:buChar char="•"/>
            </a:pPr>
            <a:r>
              <a:rPr lang="en-GB" sz="2400" dirty="0">
                <a:solidFill>
                  <a:srgbClr val="000000"/>
                </a:solidFill>
                <a:latin typeface="Calibri"/>
                <a:cs typeface="Calibri"/>
              </a:rPr>
              <a:t>Hegarty Maths</a:t>
            </a:r>
            <a:br>
              <a:rPr lang="en-GB" sz="2400" dirty="0">
                <a:latin typeface="Calibri" panose="020F0502020204030204" pitchFamily="34" charset="0"/>
              </a:rPr>
            </a:br>
            <a:endParaRPr lang="en-GB" sz="2400" dirty="0">
              <a:solidFill>
                <a:srgbClr val="000000"/>
              </a:solidFill>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GB" sz="2400" dirty="0">
                <a:solidFill>
                  <a:srgbClr val="000000"/>
                </a:solidFill>
                <a:latin typeface="Calibri"/>
                <a:cs typeface="Calibri"/>
              </a:rPr>
              <a:t>Practice exam questions (KS4)</a:t>
            </a:r>
            <a:br>
              <a:rPr lang="en-GB" sz="2400" dirty="0">
                <a:latin typeface="Calibri" panose="020F0502020204030204" pitchFamily="34" charset="0"/>
                <a:cs typeface="Calibri"/>
              </a:rPr>
            </a:br>
            <a:endParaRPr lang="en-GB" sz="2400" dirty="0">
              <a:latin typeface="Calibri" panose="020F0502020204030204" pitchFamily="34" charset="0"/>
              <a:cs typeface="Calibri"/>
            </a:endParaRPr>
          </a:p>
          <a:p>
            <a:pPr marL="285750" indent="-285750">
              <a:buFont typeface="Arial" panose="020B0604020202020204" pitchFamily="34" charset="0"/>
              <a:buChar char="•"/>
            </a:pPr>
            <a:r>
              <a:rPr lang="en-GB" sz="2400" dirty="0">
                <a:latin typeface="Calibri"/>
                <a:cs typeface="Calibri"/>
              </a:rPr>
              <a:t>Carousel (English)</a:t>
            </a:r>
            <a:endParaRPr lang="en-GB" sz="240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707041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23cde9d9-afcb-45dd-86ec-1c0f2d6e8546" xsi:nil="true"/>
    <MigrationWizIdSecurityGroups xmlns="23cde9d9-afcb-45dd-86ec-1c0f2d6e8546" xsi:nil="true"/>
    <MigrationWizIdPermissions xmlns="23cde9d9-afcb-45dd-86ec-1c0f2d6e8546" xsi:nil="true"/>
    <MigrationWizIdDocumentLibraryPermissions xmlns="23cde9d9-afcb-45dd-86ec-1c0f2d6e8546" xsi:nil="true"/>
    <MigrationWizId xmlns="23cde9d9-afcb-45dd-86ec-1c0f2d6e85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754E608D0D4D4C8EA3819BB3EC5352" ma:contentTypeVersion="18" ma:contentTypeDescription="Create a new document." ma:contentTypeScope="" ma:versionID="df6cd7325382a64edfe94a268eac42a1">
  <xsd:schema xmlns:xsd="http://www.w3.org/2001/XMLSchema" xmlns:xs="http://www.w3.org/2001/XMLSchema" xmlns:p="http://schemas.microsoft.com/office/2006/metadata/properties" xmlns:ns3="23cde9d9-afcb-45dd-86ec-1c0f2d6e8546" xmlns:ns4="be71d15c-82f8-451b-a0c3-77a5d401f8f1" targetNamespace="http://schemas.microsoft.com/office/2006/metadata/properties" ma:root="true" ma:fieldsID="6ec26e997464f7e3c000800ee36d4247" ns3:_="" ns4:_="">
    <xsd:import namespace="23cde9d9-afcb-45dd-86ec-1c0f2d6e8546"/>
    <xsd:import namespace="be71d15c-82f8-451b-a0c3-77a5d401f8f1"/>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de9d9-afcb-45dd-86ec-1c0f2d6e854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1d15c-82f8-451b-a0c3-77a5d401f8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957B09-5B88-4305-A3E2-54DB0607A114}">
  <ds:schemaRefs>
    <ds:schemaRef ds:uri="http://schemas.microsoft.com/sharepoint/v3/contenttype/forms"/>
  </ds:schemaRefs>
</ds:datastoreItem>
</file>

<file path=customXml/itemProps2.xml><?xml version="1.0" encoding="utf-8"?>
<ds:datastoreItem xmlns:ds="http://schemas.openxmlformats.org/officeDocument/2006/customXml" ds:itemID="{12836165-835F-4C90-A8B6-D130EE763A3F}">
  <ds:schemaRefs>
    <ds:schemaRef ds:uri="http://purl.org/dc/terms/"/>
    <ds:schemaRef ds:uri="http://www.w3.org/XML/1998/namespace"/>
    <ds:schemaRef ds:uri="http://schemas.microsoft.com/office/2006/documentManagement/types"/>
    <ds:schemaRef ds:uri="http://purl.org/dc/dcmitype/"/>
    <ds:schemaRef ds:uri="http://purl.org/dc/elements/1.1/"/>
    <ds:schemaRef ds:uri="23cde9d9-afcb-45dd-86ec-1c0f2d6e8546"/>
    <ds:schemaRef ds:uri="http://schemas.openxmlformats.org/package/2006/metadata/core-properties"/>
    <ds:schemaRef ds:uri="http://schemas.microsoft.com/office/2006/metadata/properties"/>
    <ds:schemaRef ds:uri="http://schemas.microsoft.com/office/infopath/2007/PartnerControls"/>
    <ds:schemaRef ds:uri="be71d15c-82f8-451b-a0c3-77a5d401f8f1"/>
  </ds:schemaRefs>
</ds:datastoreItem>
</file>

<file path=customXml/itemProps3.xml><?xml version="1.0" encoding="utf-8"?>
<ds:datastoreItem xmlns:ds="http://schemas.openxmlformats.org/officeDocument/2006/customXml" ds:itemID="{46D23745-8DCA-481C-A7F9-94435CC44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de9d9-afcb-45dd-86ec-1c0f2d6e8546"/>
    <ds:schemaRef ds:uri="be71d15c-82f8-451b-a0c3-77a5d401f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1022</TotalTime>
  <Words>1524</Words>
  <Application>Microsoft Office PowerPoint</Application>
  <PresentationFormat>Widescreen</PresentationFormat>
  <Paragraphs>88</Paragraphs>
  <Slides>19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Home Learning Information Evening Rachel Wellfair-Priest, Assistant Principal (Teaching &amp; Learning)</vt:lpstr>
      <vt:lpstr>Home Learning</vt:lpstr>
      <vt:lpstr>Knowledge: How Do We Learn?</vt:lpstr>
      <vt:lpstr>PowerPoint Presentation</vt:lpstr>
      <vt:lpstr>PowerPoint Presentation</vt:lpstr>
      <vt:lpstr>PowerPoint Presentation</vt:lpstr>
      <vt:lpstr>Home Learning: 4 Principles</vt:lpstr>
      <vt:lpstr>Knowledge Organisers</vt:lpstr>
      <vt:lpstr>Home Learning Policy 2022-23</vt:lpstr>
      <vt:lpstr>Home Learning Policy 2022-23</vt:lpstr>
      <vt:lpstr>Home Learning Policy 2022-23</vt:lpstr>
      <vt:lpstr>Home Learning Policy 2022-23</vt:lpstr>
      <vt:lpstr>PowerPoint Presentation</vt:lpstr>
      <vt:lpstr>Home Learning: Support</vt:lpstr>
      <vt:lpstr>Home Learning: Non-Completion and Support</vt:lpstr>
      <vt:lpstr>Supporting students to learn at home</vt:lpstr>
      <vt:lpstr>Get Ahead</vt:lpstr>
      <vt:lpstr>Get Ahead KS4</vt:lpstr>
      <vt:lpstr>Get Ahead KS3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Wellfair-Priest - Stanchester Academy</dc:creator>
  <cp:lastModifiedBy>Rachel Wellfair-Priest - Stanchester Academy</cp:lastModifiedBy>
  <cp:revision>27</cp:revision>
  <dcterms:created xsi:type="dcterms:W3CDTF">2022-02-07T18:45:26Z</dcterms:created>
  <dcterms:modified xsi:type="dcterms:W3CDTF">2022-09-23T06:43:55Z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0x010100D5754E608D0D4D4C8EA3819BB3EC5352</vt:lpwstr>
  </property>
</Properties>
</file>